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sldIdLst>
    <p:sldId id="256" r:id="rId2"/>
    <p:sldId id="333" r:id="rId3"/>
    <p:sldId id="258" r:id="rId4"/>
    <p:sldId id="257" r:id="rId5"/>
    <p:sldId id="331" r:id="rId6"/>
    <p:sldId id="335" r:id="rId7"/>
    <p:sldId id="336" r:id="rId8"/>
    <p:sldId id="332" r:id="rId9"/>
    <p:sldId id="259" r:id="rId10"/>
    <p:sldId id="271" r:id="rId11"/>
    <p:sldId id="261" r:id="rId12"/>
    <p:sldId id="262" r:id="rId13"/>
    <p:sldId id="263" r:id="rId14"/>
    <p:sldId id="264" r:id="rId15"/>
    <p:sldId id="265" r:id="rId16"/>
    <p:sldId id="267" r:id="rId17"/>
    <p:sldId id="268" r:id="rId18"/>
    <p:sldId id="266" r:id="rId19"/>
    <p:sldId id="269" r:id="rId20"/>
    <p:sldId id="270" r:id="rId21"/>
    <p:sldId id="334" r:id="rId22"/>
    <p:sldId id="272" r:id="rId23"/>
    <p:sldId id="273" r:id="rId24"/>
    <p:sldId id="274" r:id="rId25"/>
    <p:sldId id="275" r:id="rId26"/>
    <p:sldId id="276" r:id="rId27"/>
    <p:sldId id="277" r:id="rId28"/>
    <p:sldId id="278" r:id="rId29"/>
    <p:sldId id="279" r:id="rId30"/>
    <p:sldId id="280" r:id="rId31"/>
    <p:sldId id="282" r:id="rId32"/>
    <p:sldId id="281" r:id="rId33"/>
    <p:sldId id="283" r:id="rId34"/>
    <p:sldId id="284" r:id="rId35"/>
    <p:sldId id="296" r:id="rId36"/>
    <p:sldId id="285" r:id="rId37"/>
    <p:sldId id="286" r:id="rId38"/>
    <p:sldId id="287" r:id="rId39"/>
    <p:sldId id="288" r:id="rId40"/>
    <p:sldId id="289" r:id="rId41"/>
    <p:sldId id="290" r:id="rId42"/>
    <p:sldId id="291" r:id="rId43"/>
    <p:sldId id="292" r:id="rId44"/>
    <p:sldId id="293" r:id="rId45"/>
    <p:sldId id="294" r:id="rId46"/>
    <p:sldId id="295"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7" r:id="rId77"/>
    <p:sldId id="328" r:id="rId78"/>
    <p:sldId id="330" r:id="rId79"/>
    <p:sldId id="329" r:id="rId8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94648"/>
  </p:normalViewPr>
  <p:slideViewPr>
    <p:cSldViewPr snapToGrid="0" snapToObjects="1">
      <p:cViewPr varScale="1">
        <p:scale>
          <a:sx n="117" d="100"/>
          <a:sy n="117" d="100"/>
        </p:scale>
        <p:origin x="4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25DD3-FC11-4C73-B5B0-FA7184640CE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F9849AE-7D37-4F50-874B-D0C313C247AF}">
      <dgm:prSet/>
      <dgm:spPr/>
      <dgm:t>
        <a:bodyPr/>
        <a:lstStyle/>
        <a:p>
          <a:r>
            <a:rPr lang="en-IL"/>
            <a:t>The lecturer I based on.</a:t>
          </a:r>
          <a:endParaRPr lang="en-US"/>
        </a:p>
      </dgm:t>
    </dgm:pt>
    <dgm:pt modelId="{896D00FA-EFC7-42CF-9E6C-F55DCD920A17}" type="parTrans" cxnId="{BD8EDEEE-1D9F-4140-8859-F2AB8FB42A8D}">
      <dgm:prSet/>
      <dgm:spPr/>
      <dgm:t>
        <a:bodyPr/>
        <a:lstStyle/>
        <a:p>
          <a:endParaRPr lang="en-US"/>
        </a:p>
      </dgm:t>
    </dgm:pt>
    <dgm:pt modelId="{15988A6A-FD3E-403E-8E53-7F28BDD8D31B}" type="sibTrans" cxnId="{BD8EDEEE-1D9F-4140-8859-F2AB8FB42A8D}">
      <dgm:prSet/>
      <dgm:spPr/>
      <dgm:t>
        <a:bodyPr/>
        <a:lstStyle/>
        <a:p>
          <a:endParaRPr lang="en-US"/>
        </a:p>
      </dgm:t>
    </dgm:pt>
    <dgm:pt modelId="{E3419D01-D7FE-49CF-AE3F-538C0956069A}">
      <dgm:prSet/>
      <dgm:spPr/>
      <dgm:t>
        <a:bodyPr/>
        <a:lstStyle/>
        <a:p>
          <a:r>
            <a:rPr lang="en-US" dirty="0"/>
            <a:t>The lecture received about 2.5 million views, as of mid-2022.</a:t>
          </a:r>
        </a:p>
      </dgm:t>
    </dgm:pt>
    <dgm:pt modelId="{0C0937A8-3427-4173-BD39-ABCFD8DCD6ED}" type="parTrans" cxnId="{E163A490-BFF1-40FD-93DB-42E5B88AA695}">
      <dgm:prSet/>
      <dgm:spPr/>
      <dgm:t>
        <a:bodyPr/>
        <a:lstStyle/>
        <a:p>
          <a:endParaRPr lang="en-US"/>
        </a:p>
      </dgm:t>
    </dgm:pt>
    <dgm:pt modelId="{5AF81233-F142-4576-AAE0-9957C27D43EC}" type="sibTrans" cxnId="{E163A490-BFF1-40FD-93DB-42E5B88AA695}">
      <dgm:prSet/>
      <dgm:spPr/>
      <dgm:t>
        <a:bodyPr/>
        <a:lstStyle/>
        <a:p>
          <a:endParaRPr lang="en-US"/>
        </a:p>
      </dgm:t>
    </dgm:pt>
    <dgm:pt modelId="{F9B7EB40-E497-461C-A383-323E13D304FA}">
      <dgm:prSet/>
      <dgm:spPr/>
      <dgm:t>
        <a:bodyPr/>
        <a:lstStyle/>
        <a:p>
          <a:r>
            <a:rPr lang="en-IL" dirty="0"/>
            <a:t>Link: </a:t>
          </a:r>
          <a:r>
            <a:rPr lang="en-US" dirty="0"/>
            <a:t>https://</a:t>
          </a:r>
          <a:r>
            <a:rPr lang="en-US" dirty="0" err="1"/>
            <a:t>www.youtube.com</a:t>
          </a:r>
          <a:r>
            <a:rPr lang="en-US" dirty="0"/>
            <a:t>/</a:t>
          </a:r>
          <a:r>
            <a:rPr lang="en-US" dirty="0" err="1"/>
            <a:t>watch?v</a:t>
          </a:r>
          <a:r>
            <a:rPr lang="en-US" dirty="0"/>
            <a:t>=8aGhZQkoFbQ&amp;t=621s</a:t>
          </a:r>
        </a:p>
      </dgm:t>
    </dgm:pt>
    <dgm:pt modelId="{9F4F3851-2F31-4F45-B8D5-43A95B90C444}" type="parTrans" cxnId="{3954CC85-71EA-4127-8499-DDEEA0AEB481}">
      <dgm:prSet/>
      <dgm:spPr/>
      <dgm:t>
        <a:bodyPr/>
        <a:lstStyle/>
        <a:p>
          <a:endParaRPr lang="en-US"/>
        </a:p>
      </dgm:t>
    </dgm:pt>
    <dgm:pt modelId="{E6EEE13D-F66E-417E-8135-2925509F78A8}" type="sibTrans" cxnId="{3954CC85-71EA-4127-8499-DDEEA0AEB481}">
      <dgm:prSet/>
      <dgm:spPr/>
      <dgm:t>
        <a:bodyPr/>
        <a:lstStyle/>
        <a:p>
          <a:endParaRPr lang="en-US"/>
        </a:p>
      </dgm:t>
    </dgm:pt>
    <dgm:pt modelId="{9BBA3D61-ED13-844A-BCDB-6639A09B0688}">
      <dgm:prSet/>
      <dgm:spPr/>
      <dgm:t>
        <a:bodyPr/>
        <a:lstStyle/>
        <a:p>
          <a:r>
            <a:rPr lang="en-US" dirty="0"/>
            <a:t>I found some inaccuracies</a:t>
          </a:r>
          <a:r>
            <a:rPr lang="he-IL" dirty="0"/>
            <a:t> </a:t>
          </a:r>
          <a:r>
            <a:rPr lang="en-US" dirty="0"/>
            <a:t>in the lecture, but still is a good basic.</a:t>
          </a:r>
        </a:p>
      </dgm:t>
    </dgm:pt>
    <dgm:pt modelId="{4D452985-59A0-6D46-92D0-22449B41AE01}" type="parTrans" cxnId="{9D768CCB-C19A-B647-BCD0-8E030AED658B}">
      <dgm:prSet/>
      <dgm:spPr/>
      <dgm:t>
        <a:bodyPr/>
        <a:lstStyle/>
        <a:p>
          <a:endParaRPr lang="en-US"/>
        </a:p>
      </dgm:t>
    </dgm:pt>
    <dgm:pt modelId="{B21D11D3-F4BE-934E-B376-2E2C8FECBB53}" type="sibTrans" cxnId="{9D768CCB-C19A-B647-BCD0-8E030AED658B}">
      <dgm:prSet/>
      <dgm:spPr/>
      <dgm:t>
        <a:bodyPr/>
        <a:lstStyle/>
        <a:p>
          <a:endParaRPr lang="en-US"/>
        </a:p>
      </dgm:t>
    </dgm:pt>
    <dgm:pt modelId="{FF19B504-59F6-E74F-A6E6-5B5D6D855248}" type="pres">
      <dgm:prSet presAssocID="{55125DD3-FC11-4C73-B5B0-FA7184640CE3}" presName="linear" presStyleCnt="0">
        <dgm:presLayoutVars>
          <dgm:animLvl val="lvl"/>
          <dgm:resizeHandles val="exact"/>
        </dgm:presLayoutVars>
      </dgm:prSet>
      <dgm:spPr/>
    </dgm:pt>
    <dgm:pt modelId="{62C29EEB-2184-5843-B325-8F2DEB10324B}" type="pres">
      <dgm:prSet presAssocID="{0F9849AE-7D37-4F50-874B-D0C313C247AF}" presName="parentText" presStyleLbl="node1" presStyleIdx="0" presStyleCnt="4">
        <dgm:presLayoutVars>
          <dgm:chMax val="0"/>
          <dgm:bulletEnabled val="1"/>
        </dgm:presLayoutVars>
      </dgm:prSet>
      <dgm:spPr/>
    </dgm:pt>
    <dgm:pt modelId="{5024BC98-E5E8-E949-9F6F-8F011006F0AB}" type="pres">
      <dgm:prSet presAssocID="{15988A6A-FD3E-403E-8E53-7F28BDD8D31B}" presName="spacer" presStyleCnt="0"/>
      <dgm:spPr/>
    </dgm:pt>
    <dgm:pt modelId="{06C9545F-F611-C541-9BB5-033379E94271}" type="pres">
      <dgm:prSet presAssocID="{E3419D01-D7FE-49CF-AE3F-538C0956069A}" presName="parentText" presStyleLbl="node1" presStyleIdx="1" presStyleCnt="4">
        <dgm:presLayoutVars>
          <dgm:chMax val="0"/>
          <dgm:bulletEnabled val="1"/>
        </dgm:presLayoutVars>
      </dgm:prSet>
      <dgm:spPr/>
    </dgm:pt>
    <dgm:pt modelId="{970A2CF9-9EC2-C243-876E-DDE61FE9DE4C}" type="pres">
      <dgm:prSet presAssocID="{5AF81233-F142-4576-AAE0-9957C27D43EC}" presName="spacer" presStyleCnt="0"/>
      <dgm:spPr/>
    </dgm:pt>
    <dgm:pt modelId="{152EDF7D-D9AF-B049-9AB8-30593302BD9D}" type="pres">
      <dgm:prSet presAssocID="{9BBA3D61-ED13-844A-BCDB-6639A09B0688}" presName="parentText" presStyleLbl="node1" presStyleIdx="2" presStyleCnt="4">
        <dgm:presLayoutVars>
          <dgm:chMax val="0"/>
          <dgm:bulletEnabled val="1"/>
        </dgm:presLayoutVars>
      </dgm:prSet>
      <dgm:spPr/>
    </dgm:pt>
    <dgm:pt modelId="{3B2E5D3A-528D-D743-AE13-179B5160566E}" type="pres">
      <dgm:prSet presAssocID="{B21D11D3-F4BE-934E-B376-2E2C8FECBB53}" presName="spacer" presStyleCnt="0"/>
      <dgm:spPr/>
    </dgm:pt>
    <dgm:pt modelId="{400F74C5-7752-4D49-95EC-3B2F0565685A}" type="pres">
      <dgm:prSet presAssocID="{F9B7EB40-E497-461C-A383-323E13D304FA}" presName="parentText" presStyleLbl="node1" presStyleIdx="3" presStyleCnt="4">
        <dgm:presLayoutVars>
          <dgm:chMax val="0"/>
          <dgm:bulletEnabled val="1"/>
        </dgm:presLayoutVars>
      </dgm:prSet>
      <dgm:spPr/>
    </dgm:pt>
  </dgm:ptLst>
  <dgm:cxnLst>
    <dgm:cxn modelId="{45B0A837-4988-8849-9028-5F05876BB7C1}" type="presOf" srcId="{55125DD3-FC11-4C73-B5B0-FA7184640CE3}" destId="{FF19B504-59F6-E74F-A6E6-5B5D6D855248}" srcOrd="0" destOrd="0" presId="urn:microsoft.com/office/officeart/2005/8/layout/vList2"/>
    <dgm:cxn modelId="{9C8DDE41-E610-4346-AA1D-5F6255355D5C}" type="presOf" srcId="{0F9849AE-7D37-4F50-874B-D0C313C247AF}" destId="{62C29EEB-2184-5843-B325-8F2DEB10324B}" srcOrd="0" destOrd="0" presId="urn:microsoft.com/office/officeart/2005/8/layout/vList2"/>
    <dgm:cxn modelId="{03003F48-F88C-5146-A267-C0FF681705DC}" type="presOf" srcId="{E3419D01-D7FE-49CF-AE3F-538C0956069A}" destId="{06C9545F-F611-C541-9BB5-033379E94271}" srcOrd="0" destOrd="0" presId="urn:microsoft.com/office/officeart/2005/8/layout/vList2"/>
    <dgm:cxn modelId="{C0ED985A-DDB3-1048-9D15-098C1F77ACB0}" type="presOf" srcId="{9BBA3D61-ED13-844A-BCDB-6639A09B0688}" destId="{152EDF7D-D9AF-B049-9AB8-30593302BD9D}" srcOrd="0" destOrd="0" presId="urn:microsoft.com/office/officeart/2005/8/layout/vList2"/>
    <dgm:cxn modelId="{3954CC85-71EA-4127-8499-DDEEA0AEB481}" srcId="{55125DD3-FC11-4C73-B5B0-FA7184640CE3}" destId="{F9B7EB40-E497-461C-A383-323E13D304FA}" srcOrd="3" destOrd="0" parTransId="{9F4F3851-2F31-4F45-B8D5-43A95B90C444}" sibTransId="{E6EEE13D-F66E-417E-8135-2925509F78A8}"/>
    <dgm:cxn modelId="{91A9828A-4F80-B940-AFE1-E0DE1B5C2B90}" type="presOf" srcId="{F9B7EB40-E497-461C-A383-323E13D304FA}" destId="{400F74C5-7752-4D49-95EC-3B2F0565685A}" srcOrd="0" destOrd="0" presId="urn:microsoft.com/office/officeart/2005/8/layout/vList2"/>
    <dgm:cxn modelId="{E163A490-BFF1-40FD-93DB-42E5B88AA695}" srcId="{55125DD3-FC11-4C73-B5B0-FA7184640CE3}" destId="{E3419D01-D7FE-49CF-AE3F-538C0956069A}" srcOrd="1" destOrd="0" parTransId="{0C0937A8-3427-4173-BD39-ABCFD8DCD6ED}" sibTransId="{5AF81233-F142-4576-AAE0-9957C27D43EC}"/>
    <dgm:cxn modelId="{9D768CCB-C19A-B647-BCD0-8E030AED658B}" srcId="{55125DD3-FC11-4C73-B5B0-FA7184640CE3}" destId="{9BBA3D61-ED13-844A-BCDB-6639A09B0688}" srcOrd="2" destOrd="0" parTransId="{4D452985-59A0-6D46-92D0-22449B41AE01}" sibTransId="{B21D11D3-F4BE-934E-B376-2E2C8FECBB53}"/>
    <dgm:cxn modelId="{BD8EDEEE-1D9F-4140-8859-F2AB8FB42A8D}" srcId="{55125DD3-FC11-4C73-B5B0-FA7184640CE3}" destId="{0F9849AE-7D37-4F50-874B-D0C313C247AF}" srcOrd="0" destOrd="0" parTransId="{896D00FA-EFC7-42CF-9E6C-F55DCD920A17}" sibTransId="{15988A6A-FD3E-403E-8E53-7F28BDD8D31B}"/>
    <dgm:cxn modelId="{B7C34238-A041-4244-B68E-DCF1346B63A8}" type="presParOf" srcId="{FF19B504-59F6-E74F-A6E6-5B5D6D855248}" destId="{62C29EEB-2184-5843-B325-8F2DEB10324B}" srcOrd="0" destOrd="0" presId="urn:microsoft.com/office/officeart/2005/8/layout/vList2"/>
    <dgm:cxn modelId="{737E9A11-8629-9A41-9CFA-403DC52E6B75}" type="presParOf" srcId="{FF19B504-59F6-E74F-A6E6-5B5D6D855248}" destId="{5024BC98-E5E8-E949-9F6F-8F011006F0AB}" srcOrd="1" destOrd="0" presId="urn:microsoft.com/office/officeart/2005/8/layout/vList2"/>
    <dgm:cxn modelId="{DC0478CE-6113-4549-B80C-DD71C8A1DC7C}" type="presParOf" srcId="{FF19B504-59F6-E74F-A6E6-5B5D6D855248}" destId="{06C9545F-F611-C541-9BB5-033379E94271}" srcOrd="2" destOrd="0" presId="urn:microsoft.com/office/officeart/2005/8/layout/vList2"/>
    <dgm:cxn modelId="{D5BEB888-D755-7D4D-8576-5C539C5E1F09}" type="presParOf" srcId="{FF19B504-59F6-E74F-A6E6-5B5D6D855248}" destId="{970A2CF9-9EC2-C243-876E-DDE61FE9DE4C}" srcOrd="3" destOrd="0" presId="urn:microsoft.com/office/officeart/2005/8/layout/vList2"/>
    <dgm:cxn modelId="{8E9CB44D-30DC-2143-9266-DDED9D23ABAB}" type="presParOf" srcId="{FF19B504-59F6-E74F-A6E6-5B5D6D855248}" destId="{152EDF7D-D9AF-B049-9AB8-30593302BD9D}" srcOrd="4" destOrd="0" presId="urn:microsoft.com/office/officeart/2005/8/layout/vList2"/>
    <dgm:cxn modelId="{45D8B364-2DDB-414E-B632-F3A5AADAA14F}" type="presParOf" srcId="{FF19B504-59F6-E74F-A6E6-5B5D6D855248}" destId="{3B2E5D3A-528D-D743-AE13-179B5160566E}" srcOrd="5" destOrd="0" presId="urn:microsoft.com/office/officeart/2005/8/layout/vList2"/>
    <dgm:cxn modelId="{B8603CA3-EF2F-2B4C-9C88-74D6B64B7142}" type="presParOf" srcId="{FF19B504-59F6-E74F-A6E6-5B5D6D855248}" destId="{400F74C5-7752-4D49-95EC-3B2F0565685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0CCB4-532B-4B9D-AD32-09E82D32000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1573D8D-E7F8-4EB7-A561-D8BB7C31B6B5}">
      <dgm:prSet/>
      <dgm:spPr/>
      <dgm:t>
        <a:bodyPr/>
        <a:lstStyle/>
        <a:p>
          <a:r>
            <a:rPr lang="en-US"/>
            <a:t>JS engine</a:t>
          </a:r>
        </a:p>
      </dgm:t>
    </dgm:pt>
    <dgm:pt modelId="{7C20DA88-CFE1-4537-A19B-EE1BC027E5BC}" type="parTrans" cxnId="{9FBA7BD6-62D2-4C47-96C7-5F8F8A9F7B16}">
      <dgm:prSet/>
      <dgm:spPr/>
      <dgm:t>
        <a:bodyPr/>
        <a:lstStyle/>
        <a:p>
          <a:endParaRPr lang="en-US"/>
        </a:p>
      </dgm:t>
    </dgm:pt>
    <dgm:pt modelId="{49EB0175-8BCA-4F7C-9035-52ED0FEB2877}" type="sibTrans" cxnId="{9FBA7BD6-62D2-4C47-96C7-5F8F8A9F7B16}">
      <dgm:prSet/>
      <dgm:spPr/>
      <dgm:t>
        <a:bodyPr/>
        <a:lstStyle/>
        <a:p>
          <a:endParaRPr lang="en-US"/>
        </a:p>
      </dgm:t>
    </dgm:pt>
    <dgm:pt modelId="{9BBF0F5F-4E84-4F54-9A62-15837829F130}">
      <dgm:prSet/>
      <dgm:spPr/>
      <dgm:t>
        <a:bodyPr/>
        <a:lstStyle/>
        <a:p>
          <a:r>
            <a:rPr lang="en-US"/>
            <a:t>JS runtime</a:t>
          </a:r>
        </a:p>
      </dgm:t>
    </dgm:pt>
    <dgm:pt modelId="{DEE8AAA1-22F6-475A-AF9C-7957AE84357B}" type="parTrans" cxnId="{A896FCAB-BC99-4A1B-8628-5EC47FE3E2CD}">
      <dgm:prSet/>
      <dgm:spPr/>
      <dgm:t>
        <a:bodyPr/>
        <a:lstStyle/>
        <a:p>
          <a:endParaRPr lang="en-US"/>
        </a:p>
      </dgm:t>
    </dgm:pt>
    <dgm:pt modelId="{AC76A14F-5776-4821-A1FF-9FB637DD9847}" type="sibTrans" cxnId="{A896FCAB-BC99-4A1B-8628-5EC47FE3E2CD}">
      <dgm:prSet/>
      <dgm:spPr/>
      <dgm:t>
        <a:bodyPr/>
        <a:lstStyle/>
        <a:p>
          <a:endParaRPr lang="en-US"/>
        </a:p>
      </dgm:t>
    </dgm:pt>
    <dgm:pt modelId="{3BD18AED-F707-4479-92E5-880ABD3F0782}">
      <dgm:prSet/>
      <dgm:spPr/>
      <dgm:t>
        <a:bodyPr/>
        <a:lstStyle/>
        <a:p>
          <a:r>
            <a:rPr lang="en-US"/>
            <a:t>Call stack</a:t>
          </a:r>
        </a:p>
      </dgm:t>
    </dgm:pt>
    <dgm:pt modelId="{5E6B3762-3A02-438F-8640-9FFAF8D76E3A}" type="parTrans" cxnId="{D9D85BC4-2858-4632-9C66-C5C19E3074E5}">
      <dgm:prSet/>
      <dgm:spPr/>
      <dgm:t>
        <a:bodyPr/>
        <a:lstStyle/>
        <a:p>
          <a:endParaRPr lang="en-US"/>
        </a:p>
      </dgm:t>
    </dgm:pt>
    <dgm:pt modelId="{CB3ADE51-607E-44E8-AD19-D882361659C1}" type="sibTrans" cxnId="{D9D85BC4-2858-4632-9C66-C5C19E3074E5}">
      <dgm:prSet/>
      <dgm:spPr/>
      <dgm:t>
        <a:bodyPr/>
        <a:lstStyle/>
        <a:p>
          <a:endParaRPr lang="en-US"/>
        </a:p>
      </dgm:t>
    </dgm:pt>
    <dgm:pt modelId="{709F67FA-35A9-47A1-85EF-C5BCDDF9018C}">
      <dgm:prSet/>
      <dgm:spPr/>
      <dgm:t>
        <a:bodyPr/>
        <a:lstStyle/>
        <a:p>
          <a:r>
            <a:rPr lang="en-US"/>
            <a:t>Heap</a:t>
          </a:r>
        </a:p>
      </dgm:t>
    </dgm:pt>
    <dgm:pt modelId="{BA251544-D779-4F75-8008-989C231175DC}" type="parTrans" cxnId="{9E1DEEC5-AD8C-4365-8853-E96E72800570}">
      <dgm:prSet/>
      <dgm:spPr/>
      <dgm:t>
        <a:bodyPr/>
        <a:lstStyle/>
        <a:p>
          <a:endParaRPr lang="en-US"/>
        </a:p>
      </dgm:t>
    </dgm:pt>
    <dgm:pt modelId="{DC53832D-8D75-47A2-AF00-8C196C908715}" type="sibTrans" cxnId="{9E1DEEC5-AD8C-4365-8853-E96E72800570}">
      <dgm:prSet/>
      <dgm:spPr/>
      <dgm:t>
        <a:bodyPr/>
        <a:lstStyle/>
        <a:p>
          <a:endParaRPr lang="en-US"/>
        </a:p>
      </dgm:t>
    </dgm:pt>
    <dgm:pt modelId="{0664AC47-F99B-435F-A81E-EE42E22A9451}">
      <dgm:prSet/>
      <dgm:spPr/>
      <dgm:t>
        <a:bodyPr/>
        <a:lstStyle/>
        <a:p>
          <a:r>
            <a:rPr lang="en-US"/>
            <a:t>Event loop</a:t>
          </a:r>
        </a:p>
      </dgm:t>
    </dgm:pt>
    <dgm:pt modelId="{A3A6F574-B7EB-4655-A6C1-619AC7FEC9F7}" type="parTrans" cxnId="{2C3AD704-9093-43E5-B534-3B46740B5617}">
      <dgm:prSet/>
      <dgm:spPr/>
      <dgm:t>
        <a:bodyPr/>
        <a:lstStyle/>
        <a:p>
          <a:endParaRPr lang="en-US"/>
        </a:p>
      </dgm:t>
    </dgm:pt>
    <dgm:pt modelId="{95E9C109-C248-4E41-9316-3EF12102B1EF}" type="sibTrans" cxnId="{2C3AD704-9093-43E5-B534-3B46740B5617}">
      <dgm:prSet/>
      <dgm:spPr/>
      <dgm:t>
        <a:bodyPr/>
        <a:lstStyle/>
        <a:p>
          <a:endParaRPr lang="en-US"/>
        </a:p>
      </dgm:t>
    </dgm:pt>
    <dgm:pt modelId="{5AD23658-6712-4BBC-8086-5FE957EA7EAF}">
      <dgm:prSet custT="1"/>
      <dgm:spPr/>
      <dgm:t>
        <a:bodyPr/>
        <a:lstStyle/>
        <a:p>
          <a:r>
            <a:rPr lang="en-US" sz="2500" dirty="0"/>
            <a:t>Task queue </a:t>
          </a:r>
          <a:r>
            <a:rPr lang="en-US" sz="1400" dirty="0"/>
            <a:t>(Callback queue)</a:t>
          </a:r>
        </a:p>
      </dgm:t>
    </dgm:pt>
    <dgm:pt modelId="{08E58C6C-3760-4A3D-BF09-A078BF7EB25D}" type="parTrans" cxnId="{B69A7C23-32CB-45D1-84F1-934C44A237F3}">
      <dgm:prSet/>
      <dgm:spPr/>
      <dgm:t>
        <a:bodyPr/>
        <a:lstStyle/>
        <a:p>
          <a:endParaRPr lang="en-US"/>
        </a:p>
      </dgm:t>
    </dgm:pt>
    <dgm:pt modelId="{35473C0B-019A-489E-A0E2-385B28F6249B}" type="sibTrans" cxnId="{B69A7C23-32CB-45D1-84F1-934C44A237F3}">
      <dgm:prSet/>
      <dgm:spPr/>
      <dgm:t>
        <a:bodyPr/>
        <a:lstStyle/>
        <a:p>
          <a:endParaRPr lang="en-US"/>
        </a:p>
      </dgm:t>
    </dgm:pt>
    <dgm:pt modelId="{6395C232-23C5-4500-BF5E-C0EB53CA7DD8}">
      <dgm:prSet custT="1"/>
      <dgm:spPr/>
      <dgm:t>
        <a:bodyPr/>
        <a:lstStyle/>
        <a:p>
          <a:r>
            <a:rPr lang="en-US" sz="2400" dirty="0"/>
            <a:t>Web API  </a:t>
          </a:r>
          <a:r>
            <a:rPr lang="en-US" sz="1400" dirty="0" err="1"/>
            <a:t>setTimeout</a:t>
          </a:r>
          <a:r>
            <a:rPr lang="en-US" sz="1400" dirty="0"/>
            <a:t>, DOM, HTTP request</a:t>
          </a:r>
        </a:p>
      </dgm:t>
    </dgm:pt>
    <dgm:pt modelId="{DC2E9C12-70CB-48CA-BDB5-8702EC666C96}" type="parTrans" cxnId="{9516169F-1994-4968-B0E7-616C3D0CF7C1}">
      <dgm:prSet/>
      <dgm:spPr/>
      <dgm:t>
        <a:bodyPr/>
        <a:lstStyle/>
        <a:p>
          <a:endParaRPr lang="en-US"/>
        </a:p>
      </dgm:t>
    </dgm:pt>
    <dgm:pt modelId="{84283D4B-F34C-4F0E-BBD8-64022FF5C4B9}" type="sibTrans" cxnId="{9516169F-1994-4968-B0E7-616C3D0CF7C1}">
      <dgm:prSet/>
      <dgm:spPr/>
      <dgm:t>
        <a:bodyPr/>
        <a:lstStyle/>
        <a:p>
          <a:endParaRPr lang="en-US"/>
        </a:p>
      </dgm:t>
    </dgm:pt>
    <dgm:pt modelId="{76339072-7BDA-384D-BE8E-2E7F85882278}" type="pres">
      <dgm:prSet presAssocID="{F830CCB4-532B-4B9D-AD32-09E82D32000F}" presName="diagram" presStyleCnt="0">
        <dgm:presLayoutVars>
          <dgm:dir/>
          <dgm:resizeHandles val="exact"/>
        </dgm:presLayoutVars>
      </dgm:prSet>
      <dgm:spPr/>
    </dgm:pt>
    <dgm:pt modelId="{AFE02B0A-36F3-9B4E-85E0-F4A548D726AF}" type="pres">
      <dgm:prSet presAssocID="{11573D8D-E7F8-4EB7-A561-D8BB7C31B6B5}" presName="node" presStyleLbl="node1" presStyleIdx="0" presStyleCnt="7">
        <dgm:presLayoutVars>
          <dgm:bulletEnabled val="1"/>
        </dgm:presLayoutVars>
      </dgm:prSet>
      <dgm:spPr/>
    </dgm:pt>
    <dgm:pt modelId="{322921ED-C724-BD4C-8221-58FE965E1CAD}" type="pres">
      <dgm:prSet presAssocID="{49EB0175-8BCA-4F7C-9035-52ED0FEB2877}" presName="sibTrans" presStyleCnt="0"/>
      <dgm:spPr/>
    </dgm:pt>
    <dgm:pt modelId="{4893E2C4-D266-7545-B09E-642BC3C9C5FC}" type="pres">
      <dgm:prSet presAssocID="{9BBF0F5F-4E84-4F54-9A62-15837829F130}" presName="node" presStyleLbl="node1" presStyleIdx="1" presStyleCnt="7">
        <dgm:presLayoutVars>
          <dgm:bulletEnabled val="1"/>
        </dgm:presLayoutVars>
      </dgm:prSet>
      <dgm:spPr/>
    </dgm:pt>
    <dgm:pt modelId="{410C77B4-87BE-4642-B3A2-28835403CBE3}" type="pres">
      <dgm:prSet presAssocID="{AC76A14F-5776-4821-A1FF-9FB637DD9847}" presName="sibTrans" presStyleCnt="0"/>
      <dgm:spPr/>
    </dgm:pt>
    <dgm:pt modelId="{C03F4F10-6625-1946-9CD9-A6DC421BEEB4}" type="pres">
      <dgm:prSet presAssocID="{3BD18AED-F707-4479-92E5-880ABD3F0782}" presName="node" presStyleLbl="node1" presStyleIdx="2" presStyleCnt="7">
        <dgm:presLayoutVars>
          <dgm:bulletEnabled val="1"/>
        </dgm:presLayoutVars>
      </dgm:prSet>
      <dgm:spPr/>
    </dgm:pt>
    <dgm:pt modelId="{DBC1D855-B762-5546-B0A0-7B2226DD0DB2}" type="pres">
      <dgm:prSet presAssocID="{CB3ADE51-607E-44E8-AD19-D882361659C1}" presName="sibTrans" presStyleCnt="0"/>
      <dgm:spPr/>
    </dgm:pt>
    <dgm:pt modelId="{CA320E0E-1175-F043-9275-F6AEE8A42080}" type="pres">
      <dgm:prSet presAssocID="{709F67FA-35A9-47A1-85EF-C5BCDDF9018C}" presName="node" presStyleLbl="node1" presStyleIdx="3" presStyleCnt="7">
        <dgm:presLayoutVars>
          <dgm:bulletEnabled val="1"/>
        </dgm:presLayoutVars>
      </dgm:prSet>
      <dgm:spPr/>
    </dgm:pt>
    <dgm:pt modelId="{6F00893B-F018-8B4E-8701-545BA7E5BAF4}" type="pres">
      <dgm:prSet presAssocID="{DC53832D-8D75-47A2-AF00-8C196C908715}" presName="sibTrans" presStyleCnt="0"/>
      <dgm:spPr/>
    </dgm:pt>
    <dgm:pt modelId="{8D66423B-6F39-2040-9D1F-A30943346BE4}" type="pres">
      <dgm:prSet presAssocID="{0664AC47-F99B-435F-A81E-EE42E22A9451}" presName="node" presStyleLbl="node1" presStyleIdx="4" presStyleCnt="7">
        <dgm:presLayoutVars>
          <dgm:bulletEnabled val="1"/>
        </dgm:presLayoutVars>
      </dgm:prSet>
      <dgm:spPr/>
    </dgm:pt>
    <dgm:pt modelId="{B09FF208-406F-4547-8383-79685D4DC433}" type="pres">
      <dgm:prSet presAssocID="{95E9C109-C248-4E41-9316-3EF12102B1EF}" presName="sibTrans" presStyleCnt="0"/>
      <dgm:spPr/>
    </dgm:pt>
    <dgm:pt modelId="{BF30DF4F-9639-744A-929A-1A04907BAA0E}" type="pres">
      <dgm:prSet presAssocID="{5AD23658-6712-4BBC-8086-5FE957EA7EAF}" presName="node" presStyleLbl="node1" presStyleIdx="5" presStyleCnt="7">
        <dgm:presLayoutVars>
          <dgm:bulletEnabled val="1"/>
        </dgm:presLayoutVars>
      </dgm:prSet>
      <dgm:spPr/>
    </dgm:pt>
    <dgm:pt modelId="{FFC89A71-7DDA-7541-90F2-EE221FB8093A}" type="pres">
      <dgm:prSet presAssocID="{35473C0B-019A-489E-A0E2-385B28F6249B}" presName="sibTrans" presStyleCnt="0"/>
      <dgm:spPr/>
    </dgm:pt>
    <dgm:pt modelId="{8D970927-5748-2B48-A10A-6C099C64481F}" type="pres">
      <dgm:prSet presAssocID="{6395C232-23C5-4500-BF5E-C0EB53CA7DD8}" presName="node" presStyleLbl="node1" presStyleIdx="6" presStyleCnt="7" custLinFactNeighborY="4849">
        <dgm:presLayoutVars>
          <dgm:bulletEnabled val="1"/>
        </dgm:presLayoutVars>
      </dgm:prSet>
      <dgm:spPr/>
    </dgm:pt>
  </dgm:ptLst>
  <dgm:cxnLst>
    <dgm:cxn modelId="{2C3AD704-9093-43E5-B534-3B46740B5617}" srcId="{F830CCB4-532B-4B9D-AD32-09E82D32000F}" destId="{0664AC47-F99B-435F-A81E-EE42E22A9451}" srcOrd="4" destOrd="0" parTransId="{A3A6F574-B7EB-4655-A6C1-619AC7FEC9F7}" sibTransId="{95E9C109-C248-4E41-9316-3EF12102B1EF}"/>
    <dgm:cxn modelId="{10BCF116-CD82-8342-8257-18BF43FD3AF6}" type="presOf" srcId="{709F67FA-35A9-47A1-85EF-C5BCDDF9018C}" destId="{CA320E0E-1175-F043-9275-F6AEE8A42080}" srcOrd="0" destOrd="0" presId="urn:microsoft.com/office/officeart/2005/8/layout/default"/>
    <dgm:cxn modelId="{B69A7C23-32CB-45D1-84F1-934C44A237F3}" srcId="{F830CCB4-532B-4B9D-AD32-09E82D32000F}" destId="{5AD23658-6712-4BBC-8086-5FE957EA7EAF}" srcOrd="5" destOrd="0" parTransId="{08E58C6C-3760-4A3D-BF09-A078BF7EB25D}" sibTransId="{35473C0B-019A-489E-A0E2-385B28F6249B}"/>
    <dgm:cxn modelId="{E0C1D934-E7E4-CA4F-836B-6ED9BFB1C96B}" type="presOf" srcId="{5AD23658-6712-4BBC-8086-5FE957EA7EAF}" destId="{BF30DF4F-9639-744A-929A-1A04907BAA0E}" srcOrd="0" destOrd="0" presId="urn:microsoft.com/office/officeart/2005/8/layout/default"/>
    <dgm:cxn modelId="{95420D53-D750-0647-9D13-0142732365EF}" type="presOf" srcId="{F830CCB4-532B-4B9D-AD32-09E82D32000F}" destId="{76339072-7BDA-384D-BE8E-2E7F85882278}" srcOrd="0" destOrd="0" presId="urn:microsoft.com/office/officeart/2005/8/layout/default"/>
    <dgm:cxn modelId="{CB207275-19B3-504D-B3CF-077DEA7B05DB}" type="presOf" srcId="{9BBF0F5F-4E84-4F54-9A62-15837829F130}" destId="{4893E2C4-D266-7545-B09E-642BC3C9C5FC}" srcOrd="0" destOrd="0" presId="urn:microsoft.com/office/officeart/2005/8/layout/default"/>
    <dgm:cxn modelId="{E04EA392-791E-F34D-A8C1-9788D108E9FF}" type="presOf" srcId="{6395C232-23C5-4500-BF5E-C0EB53CA7DD8}" destId="{8D970927-5748-2B48-A10A-6C099C64481F}" srcOrd="0" destOrd="0" presId="urn:microsoft.com/office/officeart/2005/8/layout/default"/>
    <dgm:cxn modelId="{9516169F-1994-4968-B0E7-616C3D0CF7C1}" srcId="{F830CCB4-532B-4B9D-AD32-09E82D32000F}" destId="{6395C232-23C5-4500-BF5E-C0EB53CA7DD8}" srcOrd="6" destOrd="0" parTransId="{DC2E9C12-70CB-48CA-BDB5-8702EC666C96}" sibTransId="{84283D4B-F34C-4F0E-BBD8-64022FF5C4B9}"/>
    <dgm:cxn modelId="{0084A6A5-A148-C34B-92C9-A5656E0C6FFA}" type="presOf" srcId="{3BD18AED-F707-4479-92E5-880ABD3F0782}" destId="{C03F4F10-6625-1946-9CD9-A6DC421BEEB4}" srcOrd="0" destOrd="0" presId="urn:microsoft.com/office/officeart/2005/8/layout/default"/>
    <dgm:cxn modelId="{A896FCAB-BC99-4A1B-8628-5EC47FE3E2CD}" srcId="{F830CCB4-532B-4B9D-AD32-09E82D32000F}" destId="{9BBF0F5F-4E84-4F54-9A62-15837829F130}" srcOrd="1" destOrd="0" parTransId="{DEE8AAA1-22F6-475A-AF9C-7957AE84357B}" sibTransId="{AC76A14F-5776-4821-A1FF-9FB637DD9847}"/>
    <dgm:cxn modelId="{81CB3FB2-4D98-FA4E-AADD-0DE1B9D39E42}" type="presOf" srcId="{11573D8D-E7F8-4EB7-A561-D8BB7C31B6B5}" destId="{AFE02B0A-36F3-9B4E-85E0-F4A548D726AF}" srcOrd="0" destOrd="0" presId="urn:microsoft.com/office/officeart/2005/8/layout/default"/>
    <dgm:cxn modelId="{20B03DBF-4AC3-A349-8A88-C5029FD55CE5}" type="presOf" srcId="{0664AC47-F99B-435F-A81E-EE42E22A9451}" destId="{8D66423B-6F39-2040-9D1F-A30943346BE4}" srcOrd="0" destOrd="0" presId="urn:microsoft.com/office/officeart/2005/8/layout/default"/>
    <dgm:cxn modelId="{D9D85BC4-2858-4632-9C66-C5C19E3074E5}" srcId="{F830CCB4-532B-4B9D-AD32-09E82D32000F}" destId="{3BD18AED-F707-4479-92E5-880ABD3F0782}" srcOrd="2" destOrd="0" parTransId="{5E6B3762-3A02-438F-8640-9FFAF8D76E3A}" sibTransId="{CB3ADE51-607E-44E8-AD19-D882361659C1}"/>
    <dgm:cxn modelId="{9E1DEEC5-AD8C-4365-8853-E96E72800570}" srcId="{F830CCB4-532B-4B9D-AD32-09E82D32000F}" destId="{709F67FA-35A9-47A1-85EF-C5BCDDF9018C}" srcOrd="3" destOrd="0" parTransId="{BA251544-D779-4F75-8008-989C231175DC}" sibTransId="{DC53832D-8D75-47A2-AF00-8C196C908715}"/>
    <dgm:cxn modelId="{9FBA7BD6-62D2-4C47-96C7-5F8F8A9F7B16}" srcId="{F830CCB4-532B-4B9D-AD32-09E82D32000F}" destId="{11573D8D-E7F8-4EB7-A561-D8BB7C31B6B5}" srcOrd="0" destOrd="0" parTransId="{7C20DA88-CFE1-4537-A19B-EE1BC027E5BC}" sibTransId="{49EB0175-8BCA-4F7C-9035-52ED0FEB2877}"/>
    <dgm:cxn modelId="{E24DA896-08C9-414B-B81E-BDD5CD9AE232}" type="presParOf" srcId="{76339072-7BDA-384D-BE8E-2E7F85882278}" destId="{AFE02B0A-36F3-9B4E-85E0-F4A548D726AF}" srcOrd="0" destOrd="0" presId="urn:microsoft.com/office/officeart/2005/8/layout/default"/>
    <dgm:cxn modelId="{0F55625C-02A1-2347-9A3F-2F6AC7D75A22}" type="presParOf" srcId="{76339072-7BDA-384D-BE8E-2E7F85882278}" destId="{322921ED-C724-BD4C-8221-58FE965E1CAD}" srcOrd="1" destOrd="0" presId="urn:microsoft.com/office/officeart/2005/8/layout/default"/>
    <dgm:cxn modelId="{C987424F-C0B8-964D-A6F4-84B8122BE251}" type="presParOf" srcId="{76339072-7BDA-384D-BE8E-2E7F85882278}" destId="{4893E2C4-D266-7545-B09E-642BC3C9C5FC}" srcOrd="2" destOrd="0" presId="urn:microsoft.com/office/officeart/2005/8/layout/default"/>
    <dgm:cxn modelId="{C16A0129-7B04-E94A-990A-84943DB1E88A}" type="presParOf" srcId="{76339072-7BDA-384D-BE8E-2E7F85882278}" destId="{410C77B4-87BE-4642-B3A2-28835403CBE3}" srcOrd="3" destOrd="0" presId="urn:microsoft.com/office/officeart/2005/8/layout/default"/>
    <dgm:cxn modelId="{EA3B09DA-626C-BC4B-9AEC-33DF842E0886}" type="presParOf" srcId="{76339072-7BDA-384D-BE8E-2E7F85882278}" destId="{C03F4F10-6625-1946-9CD9-A6DC421BEEB4}" srcOrd="4" destOrd="0" presId="urn:microsoft.com/office/officeart/2005/8/layout/default"/>
    <dgm:cxn modelId="{7B2A89B8-DFD6-EB49-8A7B-40A9C88C50C6}" type="presParOf" srcId="{76339072-7BDA-384D-BE8E-2E7F85882278}" destId="{DBC1D855-B762-5546-B0A0-7B2226DD0DB2}" srcOrd="5" destOrd="0" presId="urn:microsoft.com/office/officeart/2005/8/layout/default"/>
    <dgm:cxn modelId="{A9AF168C-A33D-794E-A178-0DEE03F84A1C}" type="presParOf" srcId="{76339072-7BDA-384D-BE8E-2E7F85882278}" destId="{CA320E0E-1175-F043-9275-F6AEE8A42080}" srcOrd="6" destOrd="0" presId="urn:microsoft.com/office/officeart/2005/8/layout/default"/>
    <dgm:cxn modelId="{C17B6965-0B8D-394A-8800-B0040452F84C}" type="presParOf" srcId="{76339072-7BDA-384D-BE8E-2E7F85882278}" destId="{6F00893B-F018-8B4E-8701-545BA7E5BAF4}" srcOrd="7" destOrd="0" presId="urn:microsoft.com/office/officeart/2005/8/layout/default"/>
    <dgm:cxn modelId="{90D39347-458B-6D44-B05E-7CBEE4CC796D}" type="presParOf" srcId="{76339072-7BDA-384D-BE8E-2E7F85882278}" destId="{8D66423B-6F39-2040-9D1F-A30943346BE4}" srcOrd="8" destOrd="0" presId="urn:microsoft.com/office/officeart/2005/8/layout/default"/>
    <dgm:cxn modelId="{8E847DE6-DD85-1E48-A550-228F44542534}" type="presParOf" srcId="{76339072-7BDA-384D-BE8E-2E7F85882278}" destId="{B09FF208-406F-4547-8383-79685D4DC433}" srcOrd="9" destOrd="0" presId="urn:microsoft.com/office/officeart/2005/8/layout/default"/>
    <dgm:cxn modelId="{D74DEACA-FC71-2441-9744-E577CEC829BA}" type="presParOf" srcId="{76339072-7BDA-384D-BE8E-2E7F85882278}" destId="{BF30DF4F-9639-744A-929A-1A04907BAA0E}" srcOrd="10" destOrd="0" presId="urn:microsoft.com/office/officeart/2005/8/layout/default"/>
    <dgm:cxn modelId="{CBC3A335-84F4-5D41-9249-20F14F9D6459}" type="presParOf" srcId="{76339072-7BDA-384D-BE8E-2E7F85882278}" destId="{FFC89A71-7DDA-7541-90F2-EE221FB8093A}" srcOrd="11" destOrd="0" presId="urn:microsoft.com/office/officeart/2005/8/layout/default"/>
    <dgm:cxn modelId="{BFFDBC5D-1B98-3D48-899C-89CEF67E2321}" type="presParOf" srcId="{76339072-7BDA-384D-BE8E-2E7F85882278}" destId="{8D970927-5748-2B48-A10A-6C099C64481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B71C7C-E68F-41BB-BC31-4F488C0947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4222495-99BF-4C8F-9AEA-A7E08A20FD08}">
      <dgm:prSet/>
      <dgm:spPr/>
      <dgm:t>
        <a:bodyPr/>
        <a:lstStyle/>
        <a:p>
          <a:r>
            <a:rPr lang="en-US"/>
            <a:t>The event loop comes in on concurrency. </a:t>
          </a:r>
        </a:p>
      </dgm:t>
    </dgm:pt>
    <dgm:pt modelId="{9B48CC69-19DD-4CAE-8168-F3E30B83C5FF}" type="parTrans" cxnId="{573CEA75-F5AD-4E3D-8B0F-3A3827C35963}">
      <dgm:prSet/>
      <dgm:spPr/>
      <dgm:t>
        <a:bodyPr/>
        <a:lstStyle/>
        <a:p>
          <a:endParaRPr lang="en-US"/>
        </a:p>
      </dgm:t>
    </dgm:pt>
    <dgm:pt modelId="{CE1B7193-0C60-4C2D-9A0F-7C8BED5C3C4A}" type="sibTrans" cxnId="{573CEA75-F5AD-4E3D-8B0F-3A3827C35963}">
      <dgm:prSet/>
      <dgm:spPr/>
      <dgm:t>
        <a:bodyPr/>
        <a:lstStyle/>
        <a:p>
          <a:endParaRPr lang="en-US"/>
        </a:p>
      </dgm:t>
    </dgm:pt>
    <dgm:pt modelId="{7BA727FE-B07B-4706-8792-B8517F43F10E}">
      <dgm:prSet/>
      <dgm:spPr/>
      <dgm:t>
        <a:bodyPr/>
        <a:lstStyle/>
        <a:p>
          <a:r>
            <a:rPr lang="en-US"/>
            <a:t>JavaScript Runtime can only do one thing at one time. It can't make an AJAX request while you're doing other code. It can't do a setTimeout while you're doing another code.</a:t>
          </a:r>
        </a:p>
      </dgm:t>
    </dgm:pt>
    <dgm:pt modelId="{02FE533D-642F-4472-8D5A-1EEC8F14B658}" type="parTrans" cxnId="{BACBE8B2-09BD-4814-9646-5288D85EA1F6}">
      <dgm:prSet/>
      <dgm:spPr/>
      <dgm:t>
        <a:bodyPr/>
        <a:lstStyle/>
        <a:p>
          <a:endParaRPr lang="en-US"/>
        </a:p>
      </dgm:t>
    </dgm:pt>
    <dgm:pt modelId="{A89A2FC7-6523-4FF5-8E70-95C9E20D95C3}" type="sibTrans" cxnId="{BACBE8B2-09BD-4814-9646-5288D85EA1F6}">
      <dgm:prSet/>
      <dgm:spPr/>
      <dgm:t>
        <a:bodyPr/>
        <a:lstStyle/>
        <a:p>
          <a:endParaRPr lang="en-US"/>
        </a:p>
      </dgm:t>
    </dgm:pt>
    <dgm:pt modelId="{D8DF88E3-D0C4-4849-BB65-EB511A27D72B}">
      <dgm:prSet/>
      <dgm:spPr/>
      <dgm:t>
        <a:bodyPr/>
        <a:lstStyle/>
        <a:p>
          <a:r>
            <a:rPr lang="en-US" dirty="0"/>
            <a:t>The reason we can do things concurrently is that the runtime included tools that can help us. </a:t>
          </a:r>
        </a:p>
      </dgm:t>
    </dgm:pt>
    <dgm:pt modelId="{DEDC81AD-E706-4CD2-B192-8198DBFF05A8}" type="parTrans" cxnId="{7E3AFF40-3D21-4139-B33F-2398C03CE416}">
      <dgm:prSet/>
      <dgm:spPr/>
      <dgm:t>
        <a:bodyPr/>
        <a:lstStyle/>
        <a:p>
          <a:endParaRPr lang="en-US"/>
        </a:p>
      </dgm:t>
    </dgm:pt>
    <dgm:pt modelId="{0D272796-1CE9-4432-B8F1-6510C14E7BD1}" type="sibTrans" cxnId="{7E3AFF40-3D21-4139-B33F-2398C03CE416}">
      <dgm:prSet/>
      <dgm:spPr/>
      <dgm:t>
        <a:bodyPr/>
        <a:lstStyle/>
        <a:p>
          <a:endParaRPr lang="en-US"/>
        </a:p>
      </dgm:t>
    </dgm:pt>
    <dgm:pt modelId="{9C297B3C-EF38-4881-BC72-8B0DC8128072}">
      <dgm:prSet/>
      <dgm:spPr/>
      <dgm:t>
        <a:bodyPr/>
        <a:lstStyle/>
        <a:p>
          <a:r>
            <a:rPr lang="en-US"/>
            <a:t>The browser gives us Web APIs, these are effectively threads, you can just make calls to, and those pieces of the browser are aware of this concurrency kicks in. </a:t>
          </a:r>
        </a:p>
      </dgm:t>
    </dgm:pt>
    <dgm:pt modelId="{3F96FAF6-48CC-4740-BAAA-1A4A2735B56A}" type="parTrans" cxnId="{DBFA0F24-AC01-46C4-9509-8FB8D9D784F9}">
      <dgm:prSet/>
      <dgm:spPr/>
      <dgm:t>
        <a:bodyPr/>
        <a:lstStyle/>
        <a:p>
          <a:endParaRPr lang="en-US"/>
        </a:p>
      </dgm:t>
    </dgm:pt>
    <dgm:pt modelId="{374DD93E-1078-493C-A255-40B48FE175A7}" type="sibTrans" cxnId="{DBFA0F24-AC01-46C4-9509-8FB8D9D784F9}">
      <dgm:prSet/>
      <dgm:spPr/>
      <dgm:t>
        <a:bodyPr/>
        <a:lstStyle/>
        <a:p>
          <a:endParaRPr lang="en-US"/>
        </a:p>
      </dgm:t>
    </dgm:pt>
    <dgm:pt modelId="{AF7CEDAF-D964-4274-BE58-C6DD463CF450}">
      <dgm:prSet/>
      <dgm:spPr/>
      <dgm:t>
        <a:bodyPr/>
        <a:lstStyle/>
        <a:p>
          <a:r>
            <a:rPr lang="en-US"/>
            <a:t>The same for node.js, instead of web APIs we have C++ APIs and the threading is being hidden from you by C++</a:t>
          </a:r>
        </a:p>
      </dgm:t>
    </dgm:pt>
    <dgm:pt modelId="{6E68391B-439D-4DCF-8CD5-1B5B7E2F835F}" type="parTrans" cxnId="{D374E1E2-97CB-406B-81D5-0BB641AB158C}">
      <dgm:prSet/>
      <dgm:spPr/>
      <dgm:t>
        <a:bodyPr/>
        <a:lstStyle/>
        <a:p>
          <a:endParaRPr lang="en-US"/>
        </a:p>
      </dgm:t>
    </dgm:pt>
    <dgm:pt modelId="{B891004F-E762-4A1D-B84E-7EADA4F51DA9}" type="sibTrans" cxnId="{D374E1E2-97CB-406B-81D5-0BB641AB158C}">
      <dgm:prSet/>
      <dgm:spPr/>
      <dgm:t>
        <a:bodyPr/>
        <a:lstStyle/>
        <a:p>
          <a:endParaRPr lang="en-US"/>
        </a:p>
      </dgm:t>
    </dgm:pt>
    <dgm:pt modelId="{0382762F-5DEF-214A-9987-43856629E45B}" type="pres">
      <dgm:prSet presAssocID="{F2B71C7C-E68F-41BB-BC31-4F488C0947A1}" presName="linear" presStyleCnt="0">
        <dgm:presLayoutVars>
          <dgm:animLvl val="lvl"/>
          <dgm:resizeHandles val="exact"/>
        </dgm:presLayoutVars>
      </dgm:prSet>
      <dgm:spPr/>
    </dgm:pt>
    <dgm:pt modelId="{940EE505-2F6C-1D44-A37C-8F3BD8CF316D}" type="pres">
      <dgm:prSet presAssocID="{F4222495-99BF-4C8F-9AEA-A7E08A20FD08}" presName="parentText" presStyleLbl="node1" presStyleIdx="0" presStyleCnt="5">
        <dgm:presLayoutVars>
          <dgm:chMax val="0"/>
          <dgm:bulletEnabled val="1"/>
        </dgm:presLayoutVars>
      </dgm:prSet>
      <dgm:spPr/>
    </dgm:pt>
    <dgm:pt modelId="{E66A96BD-CD6A-D942-B07F-22A957F1429A}" type="pres">
      <dgm:prSet presAssocID="{CE1B7193-0C60-4C2D-9A0F-7C8BED5C3C4A}" presName="spacer" presStyleCnt="0"/>
      <dgm:spPr/>
    </dgm:pt>
    <dgm:pt modelId="{2D5AC698-F532-0045-8C5B-8227090FF3A3}" type="pres">
      <dgm:prSet presAssocID="{7BA727FE-B07B-4706-8792-B8517F43F10E}" presName="parentText" presStyleLbl="node1" presStyleIdx="1" presStyleCnt="5">
        <dgm:presLayoutVars>
          <dgm:chMax val="0"/>
          <dgm:bulletEnabled val="1"/>
        </dgm:presLayoutVars>
      </dgm:prSet>
      <dgm:spPr/>
    </dgm:pt>
    <dgm:pt modelId="{5E020633-6053-E046-A239-05FD3BE70E1A}" type="pres">
      <dgm:prSet presAssocID="{A89A2FC7-6523-4FF5-8E70-95C9E20D95C3}" presName="spacer" presStyleCnt="0"/>
      <dgm:spPr/>
    </dgm:pt>
    <dgm:pt modelId="{14C48105-6D28-DB42-99AA-14A2561EB17B}" type="pres">
      <dgm:prSet presAssocID="{D8DF88E3-D0C4-4849-BB65-EB511A27D72B}" presName="parentText" presStyleLbl="node1" presStyleIdx="2" presStyleCnt="5">
        <dgm:presLayoutVars>
          <dgm:chMax val="0"/>
          <dgm:bulletEnabled val="1"/>
        </dgm:presLayoutVars>
      </dgm:prSet>
      <dgm:spPr/>
    </dgm:pt>
    <dgm:pt modelId="{F5AC7AD7-4158-3947-8279-9B0D7A2BA0AA}" type="pres">
      <dgm:prSet presAssocID="{0D272796-1CE9-4432-B8F1-6510C14E7BD1}" presName="spacer" presStyleCnt="0"/>
      <dgm:spPr/>
    </dgm:pt>
    <dgm:pt modelId="{9D1F46BC-3972-414B-A14F-72982C9B9F3E}" type="pres">
      <dgm:prSet presAssocID="{9C297B3C-EF38-4881-BC72-8B0DC8128072}" presName="parentText" presStyleLbl="node1" presStyleIdx="3" presStyleCnt="5">
        <dgm:presLayoutVars>
          <dgm:chMax val="0"/>
          <dgm:bulletEnabled val="1"/>
        </dgm:presLayoutVars>
      </dgm:prSet>
      <dgm:spPr/>
    </dgm:pt>
    <dgm:pt modelId="{A870B9B1-9B59-4942-A05D-CDE081E3720A}" type="pres">
      <dgm:prSet presAssocID="{374DD93E-1078-493C-A255-40B48FE175A7}" presName="spacer" presStyleCnt="0"/>
      <dgm:spPr/>
    </dgm:pt>
    <dgm:pt modelId="{82AD3782-560F-594B-80AD-690F2A9132B8}" type="pres">
      <dgm:prSet presAssocID="{AF7CEDAF-D964-4274-BE58-C6DD463CF450}" presName="parentText" presStyleLbl="node1" presStyleIdx="4" presStyleCnt="5">
        <dgm:presLayoutVars>
          <dgm:chMax val="0"/>
          <dgm:bulletEnabled val="1"/>
        </dgm:presLayoutVars>
      </dgm:prSet>
      <dgm:spPr/>
    </dgm:pt>
  </dgm:ptLst>
  <dgm:cxnLst>
    <dgm:cxn modelId="{FD456122-7709-C54A-8739-7C885DFACB81}" type="presOf" srcId="{F2B71C7C-E68F-41BB-BC31-4F488C0947A1}" destId="{0382762F-5DEF-214A-9987-43856629E45B}" srcOrd="0" destOrd="0" presId="urn:microsoft.com/office/officeart/2005/8/layout/vList2"/>
    <dgm:cxn modelId="{DBFA0F24-AC01-46C4-9509-8FB8D9D784F9}" srcId="{F2B71C7C-E68F-41BB-BC31-4F488C0947A1}" destId="{9C297B3C-EF38-4881-BC72-8B0DC8128072}" srcOrd="3" destOrd="0" parTransId="{3F96FAF6-48CC-4740-BAAA-1A4A2735B56A}" sibTransId="{374DD93E-1078-493C-A255-40B48FE175A7}"/>
    <dgm:cxn modelId="{283A1A37-4767-8D4A-A771-757E5E7B364F}" type="presOf" srcId="{9C297B3C-EF38-4881-BC72-8B0DC8128072}" destId="{9D1F46BC-3972-414B-A14F-72982C9B9F3E}" srcOrd="0" destOrd="0" presId="urn:microsoft.com/office/officeart/2005/8/layout/vList2"/>
    <dgm:cxn modelId="{7E3AFF40-3D21-4139-B33F-2398C03CE416}" srcId="{F2B71C7C-E68F-41BB-BC31-4F488C0947A1}" destId="{D8DF88E3-D0C4-4849-BB65-EB511A27D72B}" srcOrd="2" destOrd="0" parTransId="{DEDC81AD-E706-4CD2-B192-8198DBFF05A8}" sibTransId="{0D272796-1CE9-4432-B8F1-6510C14E7BD1}"/>
    <dgm:cxn modelId="{EB315F44-94EC-A047-8EC5-9E00EC76BE3E}" type="presOf" srcId="{AF7CEDAF-D964-4274-BE58-C6DD463CF450}" destId="{82AD3782-560F-594B-80AD-690F2A9132B8}" srcOrd="0" destOrd="0" presId="urn:microsoft.com/office/officeart/2005/8/layout/vList2"/>
    <dgm:cxn modelId="{573CEA75-F5AD-4E3D-8B0F-3A3827C35963}" srcId="{F2B71C7C-E68F-41BB-BC31-4F488C0947A1}" destId="{F4222495-99BF-4C8F-9AEA-A7E08A20FD08}" srcOrd="0" destOrd="0" parTransId="{9B48CC69-19DD-4CAE-8168-F3E30B83C5FF}" sibTransId="{CE1B7193-0C60-4C2D-9A0F-7C8BED5C3C4A}"/>
    <dgm:cxn modelId="{29FEFDA2-D8CA-A440-B78C-D15658C0E386}" type="presOf" srcId="{7BA727FE-B07B-4706-8792-B8517F43F10E}" destId="{2D5AC698-F532-0045-8C5B-8227090FF3A3}" srcOrd="0" destOrd="0" presId="urn:microsoft.com/office/officeart/2005/8/layout/vList2"/>
    <dgm:cxn modelId="{BACBE8B2-09BD-4814-9646-5288D85EA1F6}" srcId="{F2B71C7C-E68F-41BB-BC31-4F488C0947A1}" destId="{7BA727FE-B07B-4706-8792-B8517F43F10E}" srcOrd="1" destOrd="0" parTransId="{02FE533D-642F-4472-8D5A-1EEC8F14B658}" sibTransId="{A89A2FC7-6523-4FF5-8E70-95C9E20D95C3}"/>
    <dgm:cxn modelId="{692E57C3-D67A-C048-8423-2C7E282E28FB}" type="presOf" srcId="{D8DF88E3-D0C4-4849-BB65-EB511A27D72B}" destId="{14C48105-6D28-DB42-99AA-14A2561EB17B}" srcOrd="0" destOrd="0" presId="urn:microsoft.com/office/officeart/2005/8/layout/vList2"/>
    <dgm:cxn modelId="{94AEAEE1-FB5C-0048-B249-103ACABBEF23}" type="presOf" srcId="{F4222495-99BF-4C8F-9AEA-A7E08A20FD08}" destId="{940EE505-2F6C-1D44-A37C-8F3BD8CF316D}" srcOrd="0" destOrd="0" presId="urn:microsoft.com/office/officeart/2005/8/layout/vList2"/>
    <dgm:cxn modelId="{D374E1E2-97CB-406B-81D5-0BB641AB158C}" srcId="{F2B71C7C-E68F-41BB-BC31-4F488C0947A1}" destId="{AF7CEDAF-D964-4274-BE58-C6DD463CF450}" srcOrd="4" destOrd="0" parTransId="{6E68391B-439D-4DCF-8CD5-1B5B7E2F835F}" sibTransId="{B891004F-E762-4A1D-B84E-7EADA4F51DA9}"/>
    <dgm:cxn modelId="{D389AE98-F9A1-1C48-AE90-43B815EA71BB}" type="presParOf" srcId="{0382762F-5DEF-214A-9987-43856629E45B}" destId="{940EE505-2F6C-1D44-A37C-8F3BD8CF316D}" srcOrd="0" destOrd="0" presId="urn:microsoft.com/office/officeart/2005/8/layout/vList2"/>
    <dgm:cxn modelId="{725EE611-F093-614B-A9D0-F3BD4C2C217B}" type="presParOf" srcId="{0382762F-5DEF-214A-9987-43856629E45B}" destId="{E66A96BD-CD6A-D942-B07F-22A957F1429A}" srcOrd="1" destOrd="0" presId="urn:microsoft.com/office/officeart/2005/8/layout/vList2"/>
    <dgm:cxn modelId="{1E7FEE5F-02BE-7940-8DA2-A01CF316456B}" type="presParOf" srcId="{0382762F-5DEF-214A-9987-43856629E45B}" destId="{2D5AC698-F532-0045-8C5B-8227090FF3A3}" srcOrd="2" destOrd="0" presId="urn:microsoft.com/office/officeart/2005/8/layout/vList2"/>
    <dgm:cxn modelId="{7966B448-5608-2841-91C1-0BC9C1434CC4}" type="presParOf" srcId="{0382762F-5DEF-214A-9987-43856629E45B}" destId="{5E020633-6053-E046-A239-05FD3BE70E1A}" srcOrd="3" destOrd="0" presId="urn:microsoft.com/office/officeart/2005/8/layout/vList2"/>
    <dgm:cxn modelId="{32CC9FD0-C957-7D4B-A893-372EEF2EE57A}" type="presParOf" srcId="{0382762F-5DEF-214A-9987-43856629E45B}" destId="{14C48105-6D28-DB42-99AA-14A2561EB17B}" srcOrd="4" destOrd="0" presId="urn:microsoft.com/office/officeart/2005/8/layout/vList2"/>
    <dgm:cxn modelId="{24699119-5705-DF4F-AEAF-B59B2FF92480}" type="presParOf" srcId="{0382762F-5DEF-214A-9987-43856629E45B}" destId="{F5AC7AD7-4158-3947-8279-9B0D7A2BA0AA}" srcOrd="5" destOrd="0" presId="urn:microsoft.com/office/officeart/2005/8/layout/vList2"/>
    <dgm:cxn modelId="{A554F5D4-9909-E641-91F6-8FEF071C59D4}" type="presParOf" srcId="{0382762F-5DEF-214A-9987-43856629E45B}" destId="{9D1F46BC-3972-414B-A14F-72982C9B9F3E}" srcOrd="6" destOrd="0" presId="urn:microsoft.com/office/officeart/2005/8/layout/vList2"/>
    <dgm:cxn modelId="{4001EEB9-A5B0-7043-958D-98E93EFB9262}" type="presParOf" srcId="{0382762F-5DEF-214A-9987-43856629E45B}" destId="{A870B9B1-9B59-4942-A05D-CDE081E3720A}" srcOrd="7" destOrd="0" presId="urn:microsoft.com/office/officeart/2005/8/layout/vList2"/>
    <dgm:cxn modelId="{EA01B62D-4EE3-414F-AA29-2F6D09CC38A6}" type="presParOf" srcId="{0382762F-5DEF-214A-9987-43856629E45B}" destId="{82AD3782-560F-594B-80AD-690F2A9132B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29EEB-2184-5843-B325-8F2DEB10324B}">
      <dsp:nvSpPr>
        <dsp:cNvPr id="0" name=""/>
        <dsp:cNvSpPr/>
      </dsp:nvSpPr>
      <dsp:spPr>
        <a:xfrm>
          <a:off x="0" y="1319783"/>
          <a:ext cx="6449246" cy="6753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L" sz="1700" kern="1200"/>
            <a:t>The lecturer I based on.</a:t>
          </a:r>
          <a:endParaRPr lang="en-US" sz="1700" kern="1200"/>
        </a:p>
      </dsp:txBody>
      <dsp:txXfrm>
        <a:off x="32967" y="1352750"/>
        <a:ext cx="6383312" cy="609393"/>
      </dsp:txXfrm>
    </dsp:sp>
    <dsp:sp modelId="{06C9545F-F611-C541-9BB5-033379E94271}">
      <dsp:nvSpPr>
        <dsp:cNvPr id="0" name=""/>
        <dsp:cNvSpPr/>
      </dsp:nvSpPr>
      <dsp:spPr>
        <a:xfrm>
          <a:off x="0" y="2044071"/>
          <a:ext cx="6449246" cy="67532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lecture received about 2.5 million views, as of mid-2022.</a:t>
          </a:r>
        </a:p>
      </dsp:txBody>
      <dsp:txXfrm>
        <a:off x="32967" y="2077038"/>
        <a:ext cx="6383312" cy="609393"/>
      </dsp:txXfrm>
    </dsp:sp>
    <dsp:sp modelId="{152EDF7D-D9AF-B049-9AB8-30593302BD9D}">
      <dsp:nvSpPr>
        <dsp:cNvPr id="0" name=""/>
        <dsp:cNvSpPr/>
      </dsp:nvSpPr>
      <dsp:spPr>
        <a:xfrm>
          <a:off x="0" y="2768358"/>
          <a:ext cx="6449246" cy="67532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 found some inaccuracies</a:t>
          </a:r>
          <a:r>
            <a:rPr lang="he-IL" sz="1700" kern="1200" dirty="0"/>
            <a:t> </a:t>
          </a:r>
          <a:r>
            <a:rPr lang="en-US" sz="1700" kern="1200" dirty="0"/>
            <a:t>in the lecture, but still is a good basic.</a:t>
          </a:r>
        </a:p>
      </dsp:txBody>
      <dsp:txXfrm>
        <a:off x="32967" y="2801325"/>
        <a:ext cx="6383312" cy="609393"/>
      </dsp:txXfrm>
    </dsp:sp>
    <dsp:sp modelId="{400F74C5-7752-4D49-95EC-3B2F0565685A}">
      <dsp:nvSpPr>
        <dsp:cNvPr id="0" name=""/>
        <dsp:cNvSpPr/>
      </dsp:nvSpPr>
      <dsp:spPr>
        <a:xfrm>
          <a:off x="0" y="3492646"/>
          <a:ext cx="6449246" cy="6753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L" sz="1700" kern="1200" dirty="0"/>
            <a:t>Link: </a:t>
          </a:r>
          <a:r>
            <a:rPr lang="en-US" sz="1700" kern="1200" dirty="0"/>
            <a:t>https://</a:t>
          </a:r>
          <a:r>
            <a:rPr lang="en-US" sz="1700" kern="1200" dirty="0" err="1"/>
            <a:t>www.youtube.com</a:t>
          </a:r>
          <a:r>
            <a:rPr lang="en-US" sz="1700" kern="1200" dirty="0"/>
            <a:t>/</a:t>
          </a:r>
          <a:r>
            <a:rPr lang="en-US" sz="1700" kern="1200" dirty="0" err="1"/>
            <a:t>watch?v</a:t>
          </a:r>
          <a:r>
            <a:rPr lang="en-US" sz="1700" kern="1200" dirty="0"/>
            <a:t>=8aGhZQkoFbQ&amp;t=621s</a:t>
          </a:r>
        </a:p>
      </dsp:txBody>
      <dsp:txXfrm>
        <a:off x="32967" y="3525613"/>
        <a:ext cx="6383312" cy="609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02B0A-36F3-9B4E-85E0-F4A548D726AF}">
      <dsp:nvSpPr>
        <dsp:cNvPr id="0" name=""/>
        <dsp:cNvSpPr/>
      </dsp:nvSpPr>
      <dsp:spPr>
        <a:xfrm>
          <a:off x="2679" y="392550"/>
          <a:ext cx="2125354" cy="12752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JS engine</a:t>
          </a:r>
        </a:p>
      </dsp:txBody>
      <dsp:txXfrm>
        <a:off x="2679" y="392550"/>
        <a:ext cx="2125354" cy="1275212"/>
      </dsp:txXfrm>
    </dsp:sp>
    <dsp:sp modelId="{4893E2C4-D266-7545-B09E-642BC3C9C5FC}">
      <dsp:nvSpPr>
        <dsp:cNvPr id="0" name=""/>
        <dsp:cNvSpPr/>
      </dsp:nvSpPr>
      <dsp:spPr>
        <a:xfrm>
          <a:off x="2340568" y="392550"/>
          <a:ext cx="2125354" cy="1275212"/>
        </a:xfrm>
        <a:prstGeom prst="rect">
          <a:avLst/>
        </a:prstGeom>
        <a:solidFill>
          <a:schemeClr val="accent5">
            <a:hueOff val="-246601"/>
            <a:satOff val="170"/>
            <a:lumOff val="-1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JS runtime</a:t>
          </a:r>
        </a:p>
      </dsp:txBody>
      <dsp:txXfrm>
        <a:off x="2340568" y="392550"/>
        <a:ext cx="2125354" cy="1275212"/>
      </dsp:txXfrm>
    </dsp:sp>
    <dsp:sp modelId="{C03F4F10-6625-1946-9CD9-A6DC421BEEB4}">
      <dsp:nvSpPr>
        <dsp:cNvPr id="0" name=""/>
        <dsp:cNvSpPr/>
      </dsp:nvSpPr>
      <dsp:spPr>
        <a:xfrm>
          <a:off x="4678458" y="392550"/>
          <a:ext cx="2125354" cy="1275212"/>
        </a:xfrm>
        <a:prstGeom prst="rect">
          <a:avLst/>
        </a:prstGeom>
        <a:solidFill>
          <a:schemeClr val="accent5">
            <a:hueOff val="-493202"/>
            <a:satOff val="339"/>
            <a:lumOff val="-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Call stack</a:t>
          </a:r>
        </a:p>
      </dsp:txBody>
      <dsp:txXfrm>
        <a:off x="4678458" y="392550"/>
        <a:ext cx="2125354" cy="1275212"/>
      </dsp:txXfrm>
    </dsp:sp>
    <dsp:sp modelId="{CA320E0E-1175-F043-9275-F6AEE8A42080}">
      <dsp:nvSpPr>
        <dsp:cNvPr id="0" name=""/>
        <dsp:cNvSpPr/>
      </dsp:nvSpPr>
      <dsp:spPr>
        <a:xfrm>
          <a:off x="7016347" y="392550"/>
          <a:ext cx="2125354" cy="1275212"/>
        </a:xfrm>
        <a:prstGeom prst="rect">
          <a:avLst/>
        </a:prstGeom>
        <a:solidFill>
          <a:schemeClr val="accent5">
            <a:hueOff val="-739802"/>
            <a:satOff val="509"/>
            <a:lumOff val="-4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Heap</a:t>
          </a:r>
        </a:p>
      </dsp:txBody>
      <dsp:txXfrm>
        <a:off x="7016347" y="392550"/>
        <a:ext cx="2125354" cy="1275212"/>
      </dsp:txXfrm>
    </dsp:sp>
    <dsp:sp modelId="{8D66423B-6F39-2040-9D1F-A30943346BE4}">
      <dsp:nvSpPr>
        <dsp:cNvPr id="0" name=""/>
        <dsp:cNvSpPr/>
      </dsp:nvSpPr>
      <dsp:spPr>
        <a:xfrm>
          <a:off x="1171623" y="1880298"/>
          <a:ext cx="2125354" cy="1275212"/>
        </a:xfrm>
        <a:prstGeom prst="rect">
          <a:avLst/>
        </a:prstGeom>
        <a:solidFill>
          <a:schemeClr val="accent5">
            <a:hueOff val="-986403"/>
            <a:satOff val="678"/>
            <a:lumOff val="-61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Event loop</a:t>
          </a:r>
        </a:p>
      </dsp:txBody>
      <dsp:txXfrm>
        <a:off x="1171623" y="1880298"/>
        <a:ext cx="2125354" cy="1275212"/>
      </dsp:txXfrm>
    </dsp:sp>
    <dsp:sp modelId="{BF30DF4F-9639-744A-929A-1A04907BAA0E}">
      <dsp:nvSpPr>
        <dsp:cNvPr id="0" name=""/>
        <dsp:cNvSpPr/>
      </dsp:nvSpPr>
      <dsp:spPr>
        <a:xfrm>
          <a:off x="3509513" y="1880298"/>
          <a:ext cx="2125354" cy="1275212"/>
        </a:xfrm>
        <a:prstGeom prst="rect">
          <a:avLst/>
        </a:prstGeom>
        <a:solidFill>
          <a:schemeClr val="accent5">
            <a:hueOff val="-1233004"/>
            <a:satOff val="848"/>
            <a:lumOff val="-76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Task queue </a:t>
          </a:r>
          <a:r>
            <a:rPr lang="en-US" sz="1400" kern="1200" dirty="0"/>
            <a:t>(Callback queue)</a:t>
          </a:r>
        </a:p>
      </dsp:txBody>
      <dsp:txXfrm>
        <a:off x="3509513" y="1880298"/>
        <a:ext cx="2125354" cy="1275212"/>
      </dsp:txXfrm>
    </dsp:sp>
    <dsp:sp modelId="{8D970927-5748-2B48-A10A-6C099C64481F}">
      <dsp:nvSpPr>
        <dsp:cNvPr id="0" name=""/>
        <dsp:cNvSpPr/>
      </dsp:nvSpPr>
      <dsp:spPr>
        <a:xfrm>
          <a:off x="5847403" y="1942133"/>
          <a:ext cx="2125354" cy="1275212"/>
        </a:xfrm>
        <a:prstGeom prst="rect">
          <a:avLst/>
        </a:prstGeom>
        <a:solidFill>
          <a:schemeClr val="accent5">
            <a:hueOff val="-1479605"/>
            <a:satOff val="1017"/>
            <a:lumOff val="-9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Web API  </a:t>
          </a:r>
          <a:r>
            <a:rPr lang="en-US" sz="1400" kern="1200" dirty="0" err="1"/>
            <a:t>setTimeout</a:t>
          </a:r>
          <a:r>
            <a:rPr lang="en-US" sz="1400" kern="1200" dirty="0"/>
            <a:t>, DOM, HTTP request</a:t>
          </a:r>
        </a:p>
      </dsp:txBody>
      <dsp:txXfrm>
        <a:off x="5847403" y="1942133"/>
        <a:ext cx="2125354" cy="1275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EE505-2F6C-1D44-A37C-8F3BD8CF316D}">
      <dsp:nvSpPr>
        <dsp:cNvPr id="0" name=""/>
        <dsp:cNvSpPr/>
      </dsp:nvSpPr>
      <dsp:spPr>
        <a:xfrm>
          <a:off x="0" y="144259"/>
          <a:ext cx="6449246" cy="9983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event loop comes in on concurrency. </a:t>
          </a:r>
        </a:p>
      </dsp:txBody>
      <dsp:txXfrm>
        <a:off x="48737" y="192996"/>
        <a:ext cx="6351772" cy="900901"/>
      </dsp:txXfrm>
    </dsp:sp>
    <dsp:sp modelId="{2D5AC698-F532-0045-8C5B-8227090FF3A3}">
      <dsp:nvSpPr>
        <dsp:cNvPr id="0" name=""/>
        <dsp:cNvSpPr/>
      </dsp:nvSpPr>
      <dsp:spPr>
        <a:xfrm>
          <a:off x="0" y="1194475"/>
          <a:ext cx="6449246" cy="9983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JavaScript Runtime can only do one thing at one time. It can't make an AJAX request while you're doing other code. It can't do a setTimeout while you're doing another code.</a:t>
          </a:r>
        </a:p>
      </dsp:txBody>
      <dsp:txXfrm>
        <a:off x="48737" y="1243212"/>
        <a:ext cx="6351772" cy="900901"/>
      </dsp:txXfrm>
    </dsp:sp>
    <dsp:sp modelId="{14C48105-6D28-DB42-99AA-14A2561EB17B}">
      <dsp:nvSpPr>
        <dsp:cNvPr id="0" name=""/>
        <dsp:cNvSpPr/>
      </dsp:nvSpPr>
      <dsp:spPr>
        <a:xfrm>
          <a:off x="0" y="2244691"/>
          <a:ext cx="6449246" cy="9983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reason we can do things concurrently is that the runtime included tools that can help us. </a:t>
          </a:r>
        </a:p>
      </dsp:txBody>
      <dsp:txXfrm>
        <a:off x="48737" y="2293428"/>
        <a:ext cx="6351772" cy="900901"/>
      </dsp:txXfrm>
    </dsp:sp>
    <dsp:sp modelId="{9D1F46BC-3972-414B-A14F-72982C9B9F3E}">
      <dsp:nvSpPr>
        <dsp:cNvPr id="0" name=""/>
        <dsp:cNvSpPr/>
      </dsp:nvSpPr>
      <dsp:spPr>
        <a:xfrm>
          <a:off x="0" y="3294906"/>
          <a:ext cx="6449246" cy="99837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browser gives us Web APIs, these are effectively threads, you can just make calls to, and those pieces of the browser are aware of this concurrency kicks in. </a:t>
          </a:r>
        </a:p>
      </dsp:txBody>
      <dsp:txXfrm>
        <a:off x="48737" y="3343643"/>
        <a:ext cx="6351772" cy="900901"/>
      </dsp:txXfrm>
    </dsp:sp>
    <dsp:sp modelId="{82AD3782-560F-594B-80AD-690F2A9132B8}">
      <dsp:nvSpPr>
        <dsp:cNvPr id="0" name=""/>
        <dsp:cNvSpPr/>
      </dsp:nvSpPr>
      <dsp:spPr>
        <a:xfrm>
          <a:off x="0" y="4345122"/>
          <a:ext cx="6449246" cy="99837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same for node.js, instead of web APIs we have C++ APIs and the threading is being hidden from you by C++</a:t>
          </a:r>
        </a:p>
      </dsp:txBody>
      <dsp:txXfrm>
        <a:off x="48737" y="4393859"/>
        <a:ext cx="6351772" cy="9009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E9CFB-1ED1-0D46-8E0B-1A6C2C1BC04C}" type="datetimeFigureOut">
              <a:rPr lang="en-IL" smtClean="0"/>
              <a:t>02/07/2022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F7895-45B4-024F-A436-2DB766EDFC9B}" type="slidenum">
              <a:rPr lang="en-IL" smtClean="0"/>
              <a:t>‹#›</a:t>
            </a:fld>
            <a:endParaRPr lang="en-IL"/>
          </a:p>
        </p:txBody>
      </p:sp>
    </p:spTree>
    <p:extLst>
      <p:ext uri="{BB962C8B-B14F-4D97-AF65-F5344CB8AC3E}">
        <p14:creationId xmlns:p14="http://schemas.microsoft.com/office/powerpoint/2010/main" val="2812936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3</a:t>
            </a:fld>
            <a:endParaRPr lang="en-IL"/>
          </a:p>
        </p:txBody>
      </p:sp>
    </p:spTree>
    <p:extLst>
      <p:ext uri="{BB962C8B-B14F-4D97-AF65-F5344CB8AC3E}">
        <p14:creationId xmlns:p14="http://schemas.microsoft.com/office/powerpoint/2010/main" val="3704816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15</a:t>
            </a:fld>
            <a:endParaRPr lang="en-IL"/>
          </a:p>
        </p:txBody>
      </p:sp>
    </p:spTree>
    <p:extLst>
      <p:ext uri="{BB962C8B-B14F-4D97-AF65-F5344CB8AC3E}">
        <p14:creationId xmlns:p14="http://schemas.microsoft.com/office/powerpoint/2010/main" val="136384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26</a:t>
            </a:fld>
            <a:endParaRPr lang="en-IL"/>
          </a:p>
        </p:txBody>
      </p:sp>
    </p:spTree>
    <p:extLst>
      <p:ext uri="{BB962C8B-B14F-4D97-AF65-F5344CB8AC3E}">
        <p14:creationId xmlns:p14="http://schemas.microsoft.com/office/powerpoint/2010/main" val="285793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28</a:t>
            </a:fld>
            <a:endParaRPr lang="en-IL"/>
          </a:p>
        </p:txBody>
      </p:sp>
    </p:spTree>
    <p:extLst>
      <p:ext uri="{BB962C8B-B14F-4D97-AF65-F5344CB8AC3E}">
        <p14:creationId xmlns:p14="http://schemas.microsoft.com/office/powerpoint/2010/main" val="277556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30</a:t>
            </a:fld>
            <a:endParaRPr lang="en-IL"/>
          </a:p>
        </p:txBody>
      </p:sp>
    </p:spTree>
    <p:extLst>
      <p:ext uri="{BB962C8B-B14F-4D97-AF65-F5344CB8AC3E}">
        <p14:creationId xmlns:p14="http://schemas.microsoft.com/office/powerpoint/2010/main" val="286891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31</a:t>
            </a:fld>
            <a:endParaRPr lang="en-IL"/>
          </a:p>
        </p:txBody>
      </p:sp>
    </p:spTree>
    <p:extLst>
      <p:ext uri="{BB962C8B-B14F-4D97-AF65-F5344CB8AC3E}">
        <p14:creationId xmlns:p14="http://schemas.microsoft.com/office/powerpoint/2010/main" val="23086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45</a:t>
            </a:fld>
            <a:endParaRPr lang="en-IL"/>
          </a:p>
        </p:txBody>
      </p:sp>
    </p:spTree>
    <p:extLst>
      <p:ext uri="{BB962C8B-B14F-4D97-AF65-F5344CB8AC3E}">
        <p14:creationId xmlns:p14="http://schemas.microsoft.com/office/powerpoint/2010/main" val="3595967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CEF7895-45B4-024F-A436-2DB766EDFC9B}" type="slidenum">
              <a:rPr lang="en-IL" smtClean="0"/>
              <a:t>49</a:t>
            </a:fld>
            <a:endParaRPr lang="en-IL"/>
          </a:p>
        </p:txBody>
      </p:sp>
    </p:spTree>
    <p:extLst>
      <p:ext uri="{BB962C8B-B14F-4D97-AF65-F5344CB8AC3E}">
        <p14:creationId xmlns:p14="http://schemas.microsoft.com/office/powerpoint/2010/main" val="2381584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7/2/22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1888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7/2/22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10247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7/2/22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6946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7/2/22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1187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7/2/22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7870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7/2/22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78963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7/2/22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97430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7/2/22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4839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7/2/22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3104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7/2/22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2163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7/2/22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37442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7/2/22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02766968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Video 3">
            <a:extLst>
              <a:ext uri="{FF2B5EF4-FFF2-40B4-BE49-F238E27FC236}">
                <a16:creationId xmlns:a16="http://schemas.microsoft.com/office/drawing/2014/main" id="{0E004083-108A-BF0D-2A11-7278D1F1FE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D1B32024-856F-4928-927A-50AF6AAF1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21772" y="-612227"/>
            <a:ext cx="6858000" cy="808245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6ECAC-41BF-B11B-A61A-4813E9C7B838}"/>
              </a:ext>
            </a:extLst>
          </p:cNvPr>
          <p:cNvSpPr>
            <a:spLocks noGrp="1"/>
          </p:cNvSpPr>
          <p:nvPr>
            <p:ph type="ctrTitle"/>
          </p:nvPr>
        </p:nvSpPr>
        <p:spPr>
          <a:xfrm>
            <a:off x="6949897" y="799521"/>
            <a:ext cx="4322734" cy="2179601"/>
          </a:xfrm>
        </p:spPr>
        <p:txBody>
          <a:bodyPr>
            <a:normAutofit/>
          </a:bodyPr>
          <a:lstStyle/>
          <a:p>
            <a:r>
              <a:rPr lang="en-IL" sz="4400" dirty="0">
                <a:solidFill>
                  <a:srgbClr val="FFFFFF"/>
                </a:solidFill>
              </a:rPr>
              <a:t>JS runtime</a:t>
            </a:r>
          </a:p>
        </p:txBody>
      </p:sp>
      <p:sp>
        <p:nvSpPr>
          <p:cNvPr id="3" name="Subtitle 2">
            <a:extLst>
              <a:ext uri="{FF2B5EF4-FFF2-40B4-BE49-F238E27FC236}">
                <a16:creationId xmlns:a16="http://schemas.microsoft.com/office/drawing/2014/main" id="{BCA0B7A9-DAA9-9ECF-A4A1-F3754B067169}"/>
              </a:ext>
            </a:extLst>
          </p:cNvPr>
          <p:cNvSpPr>
            <a:spLocks noGrp="1"/>
          </p:cNvSpPr>
          <p:nvPr>
            <p:ph type="subTitle" idx="1"/>
          </p:nvPr>
        </p:nvSpPr>
        <p:spPr>
          <a:xfrm>
            <a:off x="6949897" y="3624760"/>
            <a:ext cx="4322734" cy="1633040"/>
          </a:xfrm>
        </p:spPr>
        <p:txBody>
          <a:bodyPr>
            <a:normAutofit/>
          </a:bodyPr>
          <a:lstStyle/>
          <a:p>
            <a:r>
              <a:rPr lang="en-IL" dirty="0">
                <a:solidFill>
                  <a:srgbClr val="FFFFFF"/>
                </a:solidFill>
              </a:rPr>
              <a:t>Yossi Arye </a:t>
            </a:r>
          </a:p>
          <a:p>
            <a:r>
              <a:rPr lang="en-IL" dirty="0">
                <a:solidFill>
                  <a:srgbClr val="FFFFFF"/>
                </a:solidFill>
              </a:rPr>
              <a:t>Based on Philip Roberts</a:t>
            </a:r>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49770" y="326766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3967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EB0D-C810-E1EF-3E0F-9947E1ABC047}"/>
              </a:ext>
            </a:extLst>
          </p:cNvPr>
          <p:cNvSpPr>
            <a:spLocks noGrp="1"/>
          </p:cNvSpPr>
          <p:nvPr>
            <p:ph type="title"/>
          </p:nvPr>
        </p:nvSpPr>
        <p:spPr/>
        <p:txBody>
          <a:bodyPr/>
          <a:lstStyle/>
          <a:p>
            <a:r>
              <a:rPr lang="en-IL" dirty="0"/>
              <a:t>Call Stack</a:t>
            </a:r>
          </a:p>
        </p:txBody>
      </p:sp>
      <p:sp>
        <p:nvSpPr>
          <p:cNvPr id="3" name="Content Placeholder 2">
            <a:extLst>
              <a:ext uri="{FF2B5EF4-FFF2-40B4-BE49-F238E27FC236}">
                <a16:creationId xmlns:a16="http://schemas.microsoft.com/office/drawing/2014/main" id="{B4C4763F-8793-BD3E-0B1A-A3D27D9FB6D2}"/>
              </a:ext>
            </a:extLst>
          </p:cNvPr>
          <p:cNvSpPr>
            <a:spLocks noGrp="1"/>
          </p:cNvSpPr>
          <p:nvPr>
            <p:ph idx="1"/>
          </p:nvPr>
        </p:nvSpPr>
        <p:spPr/>
        <p:txBody>
          <a:bodyPr/>
          <a:lstStyle/>
          <a:p>
            <a:r>
              <a:rPr lang="en-US" dirty="0"/>
              <a:t>It's a data structure which records where in the program we are, if we step into a function, we put </a:t>
            </a:r>
            <a:r>
              <a:rPr lang="en-US"/>
              <a:t>something onto </a:t>
            </a:r>
            <a:r>
              <a:rPr lang="en-US" dirty="0"/>
              <a:t>the stack, if we return from a function, we pop off the top of the stack. </a:t>
            </a:r>
            <a:endParaRPr lang="en-IL" dirty="0"/>
          </a:p>
        </p:txBody>
      </p:sp>
    </p:spTree>
    <p:extLst>
      <p:ext uri="{BB962C8B-B14F-4D97-AF65-F5344CB8AC3E}">
        <p14:creationId xmlns:p14="http://schemas.microsoft.com/office/powerpoint/2010/main" val="1725838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7A4-3B75-2D70-D522-AF9316BAEA79}"/>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6393A6A4-8A72-8204-6E4C-A19353A03B86}"/>
              </a:ext>
            </a:extLst>
          </p:cNvPr>
          <p:cNvPicPr>
            <a:picLocks noGrp="1" noChangeAspect="1"/>
          </p:cNvPicPr>
          <p:nvPr>
            <p:ph idx="1"/>
          </p:nvPr>
        </p:nvPicPr>
        <p:blipFill>
          <a:blip r:embed="rId2"/>
          <a:stretch>
            <a:fillRect/>
          </a:stretch>
        </p:blipFill>
        <p:spPr>
          <a:xfrm>
            <a:off x="2394503" y="2522538"/>
            <a:ext cx="6339369" cy="3548062"/>
          </a:xfrm>
        </p:spPr>
      </p:pic>
    </p:spTree>
    <p:extLst>
      <p:ext uri="{BB962C8B-B14F-4D97-AF65-F5344CB8AC3E}">
        <p14:creationId xmlns:p14="http://schemas.microsoft.com/office/powerpoint/2010/main" val="508484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17DC-9D25-DFFF-7D44-8CD7753B9F35}"/>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3AAA6EE1-A0C1-67D8-897D-5C80CA12F7DB}"/>
              </a:ext>
            </a:extLst>
          </p:cNvPr>
          <p:cNvPicPr>
            <a:picLocks noGrp="1" noChangeAspect="1"/>
          </p:cNvPicPr>
          <p:nvPr>
            <p:ph idx="1"/>
          </p:nvPr>
        </p:nvPicPr>
        <p:blipFill>
          <a:blip r:embed="rId2"/>
          <a:stretch>
            <a:fillRect/>
          </a:stretch>
        </p:blipFill>
        <p:spPr>
          <a:xfrm>
            <a:off x="2327637" y="2522538"/>
            <a:ext cx="6473101" cy="3548062"/>
          </a:xfrm>
        </p:spPr>
      </p:pic>
    </p:spTree>
    <p:extLst>
      <p:ext uri="{BB962C8B-B14F-4D97-AF65-F5344CB8AC3E}">
        <p14:creationId xmlns:p14="http://schemas.microsoft.com/office/powerpoint/2010/main" val="113532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67B-84D2-99EC-2D61-CD9A334C8355}"/>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45CDF6C7-FE8E-2833-F664-6286BEF2E579}"/>
              </a:ext>
            </a:extLst>
          </p:cNvPr>
          <p:cNvPicPr>
            <a:picLocks noGrp="1" noChangeAspect="1"/>
          </p:cNvPicPr>
          <p:nvPr>
            <p:ph idx="1"/>
          </p:nvPr>
        </p:nvPicPr>
        <p:blipFill>
          <a:blip r:embed="rId2"/>
          <a:stretch>
            <a:fillRect/>
          </a:stretch>
        </p:blipFill>
        <p:spPr>
          <a:xfrm>
            <a:off x="2327637" y="2522538"/>
            <a:ext cx="6473101" cy="3548062"/>
          </a:xfrm>
        </p:spPr>
      </p:pic>
    </p:spTree>
    <p:extLst>
      <p:ext uri="{BB962C8B-B14F-4D97-AF65-F5344CB8AC3E}">
        <p14:creationId xmlns:p14="http://schemas.microsoft.com/office/powerpoint/2010/main" val="115935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7129-FAD2-E4E1-BB5C-5A6E3ADD37EB}"/>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8542C236-9550-8F7B-FCDA-1F31DE75264B}"/>
              </a:ext>
            </a:extLst>
          </p:cNvPr>
          <p:cNvPicPr>
            <a:picLocks noGrp="1" noChangeAspect="1"/>
          </p:cNvPicPr>
          <p:nvPr>
            <p:ph idx="1"/>
          </p:nvPr>
        </p:nvPicPr>
        <p:blipFill>
          <a:blip r:embed="rId2"/>
          <a:stretch>
            <a:fillRect/>
          </a:stretch>
        </p:blipFill>
        <p:spPr>
          <a:xfrm>
            <a:off x="2327637" y="2522538"/>
            <a:ext cx="6473101" cy="3548062"/>
          </a:xfrm>
        </p:spPr>
      </p:pic>
    </p:spTree>
    <p:extLst>
      <p:ext uri="{BB962C8B-B14F-4D97-AF65-F5344CB8AC3E}">
        <p14:creationId xmlns:p14="http://schemas.microsoft.com/office/powerpoint/2010/main" val="2720228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64BE-3804-2212-C405-EF21DBAD990A}"/>
              </a:ext>
            </a:extLst>
          </p:cNvPr>
          <p:cNvSpPr>
            <a:spLocks noGrp="1"/>
          </p:cNvSpPr>
          <p:nvPr>
            <p:ph type="title"/>
          </p:nvPr>
        </p:nvSpPr>
        <p:spPr/>
        <p:txBody>
          <a:bodyPr/>
          <a:lstStyle/>
          <a:p>
            <a:r>
              <a:rPr lang="en-IL" dirty="0"/>
              <a:t>Call Stack</a:t>
            </a:r>
          </a:p>
        </p:txBody>
      </p:sp>
      <p:pic>
        <p:nvPicPr>
          <p:cNvPr id="5" name="Content Placeholder 4" descr="Graphical user interface&#10;&#10;Description automatically generated">
            <a:extLst>
              <a:ext uri="{FF2B5EF4-FFF2-40B4-BE49-F238E27FC236}">
                <a16:creationId xmlns:a16="http://schemas.microsoft.com/office/drawing/2014/main" id="{8C4368E7-D060-0244-143C-86E1092FC0D0}"/>
              </a:ext>
            </a:extLst>
          </p:cNvPr>
          <p:cNvPicPr>
            <a:picLocks noGrp="1" noChangeAspect="1"/>
          </p:cNvPicPr>
          <p:nvPr>
            <p:ph idx="1"/>
          </p:nvPr>
        </p:nvPicPr>
        <p:blipFill>
          <a:blip r:embed="rId3"/>
          <a:stretch>
            <a:fillRect/>
          </a:stretch>
        </p:blipFill>
        <p:spPr>
          <a:xfrm>
            <a:off x="2327637" y="2522538"/>
            <a:ext cx="6473101" cy="3548062"/>
          </a:xfrm>
        </p:spPr>
      </p:pic>
    </p:spTree>
    <p:extLst>
      <p:ext uri="{BB962C8B-B14F-4D97-AF65-F5344CB8AC3E}">
        <p14:creationId xmlns:p14="http://schemas.microsoft.com/office/powerpoint/2010/main" val="8303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F4A6-A81B-92C5-823E-3CB8FAA822FA}"/>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780F9184-5E7C-D96E-406D-5E11B87CDDFC}"/>
              </a:ext>
            </a:extLst>
          </p:cNvPr>
          <p:cNvPicPr>
            <a:picLocks noGrp="1" noChangeAspect="1"/>
          </p:cNvPicPr>
          <p:nvPr>
            <p:ph idx="1"/>
          </p:nvPr>
        </p:nvPicPr>
        <p:blipFill>
          <a:blip r:embed="rId2"/>
          <a:stretch>
            <a:fillRect/>
          </a:stretch>
        </p:blipFill>
        <p:spPr>
          <a:xfrm>
            <a:off x="2267293" y="2522538"/>
            <a:ext cx="6593790" cy="3548062"/>
          </a:xfrm>
        </p:spPr>
      </p:pic>
    </p:spTree>
    <p:extLst>
      <p:ext uri="{BB962C8B-B14F-4D97-AF65-F5344CB8AC3E}">
        <p14:creationId xmlns:p14="http://schemas.microsoft.com/office/powerpoint/2010/main" val="421502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3645-FE3B-BE9F-A0DE-D346B52D1D1C}"/>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77508E9E-1B8C-E170-283C-B63F4640C12D}"/>
              </a:ext>
            </a:extLst>
          </p:cNvPr>
          <p:cNvPicPr>
            <a:picLocks noGrp="1" noChangeAspect="1"/>
          </p:cNvPicPr>
          <p:nvPr>
            <p:ph idx="1"/>
          </p:nvPr>
        </p:nvPicPr>
        <p:blipFill>
          <a:blip r:embed="rId2"/>
          <a:stretch>
            <a:fillRect/>
          </a:stretch>
        </p:blipFill>
        <p:spPr>
          <a:xfrm>
            <a:off x="2267293" y="2522538"/>
            <a:ext cx="6593790" cy="3548062"/>
          </a:xfrm>
        </p:spPr>
      </p:pic>
    </p:spTree>
    <p:extLst>
      <p:ext uri="{BB962C8B-B14F-4D97-AF65-F5344CB8AC3E}">
        <p14:creationId xmlns:p14="http://schemas.microsoft.com/office/powerpoint/2010/main" val="183638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833F-45AB-BF86-8A4B-20E99A9A8B14}"/>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22B6FF9D-26A6-9C5E-C5BD-B4F92FDCDF4C}"/>
              </a:ext>
            </a:extLst>
          </p:cNvPr>
          <p:cNvPicPr>
            <a:picLocks noGrp="1" noChangeAspect="1"/>
          </p:cNvPicPr>
          <p:nvPr>
            <p:ph idx="1"/>
          </p:nvPr>
        </p:nvPicPr>
        <p:blipFill>
          <a:blip r:embed="rId2"/>
          <a:stretch>
            <a:fillRect/>
          </a:stretch>
        </p:blipFill>
        <p:spPr>
          <a:xfrm>
            <a:off x="2327637" y="2522538"/>
            <a:ext cx="6473101" cy="3548062"/>
          </a:xfrm>
        </p:spPr>
      </p:pic>
    </p:spTree>
    <p:extLst>
      <p:ext uri="{BB962C8B-B14F-4D97-AF65-F5344CB8AC3E}">
        <p14:creationId xmlns:p14="http://schemas.microsoft.com/office/powerpoint/2010/main" val="395325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3645-FE3B-BE9F-A0DE-D346B52D1D1C}"/>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77508E9E-1B8C-E170-283C-B63F4640C12D}"/>
              </a:ext>
            </a:extLst>
          </p:cNvPr>
          <p:cNvPicPr>
            <a:picLocks noGrp="1" noChangeAspect="1"/>
          </p:cNvPicPr>
          <p:nvPr>
            <p:ph idx="1"/>
          </p:nvPr>
        </p:nvPicPr>
        <p:blipFill>
          <a:blip r:embed="rId2"/>
          <a:stretch>
            <a:fillRect/>
          </a:stretch>
        </p:blipFill>
        <p:spPr>
          <a:xfrm>
            <a:off x="2267293" y="2522538"/>
            <a:ext cx="6593790" cy="3548062"/>
          </a:xfrm>
        </p:spPr>
      </p:pic>
    </p:spTree>
    <p:extLst>
      <p:ext uri="{BB962C8B-B14F-4D97-AF65-F5344CB8AC3E}">
        <p14:creationId xmlns:p14="http://schemas.microsoft.com/office/powerpoint/2010/main" val="255947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DA31CED-B62A-F2F5-A637-A02246EDF8F6}"/>
              </a:ext>
            </a:extLst>
          </p:cNvPr>
          <p:cNvSpPr>
            <a:spLocks noGrp="1"/>
          </p:cNvSpPr>
          <p:nvPr>
            <p:ph type="title"/>
          </p:nvPr>
        </p:nvSpPr>
        <p:spPr>
          <a:xfrm>
            <a:off x="646829" y="1528527"/>
            <a:ext cx="4421731" cy="4542073"/>
          </a:xfrm>
        </p:spPr>
        <p:txBody>
          <a:bodyPr anchor="t">
            <a:normAutofit/>
          </a:bodyPr>
          <a:lstStyle/>
          <a:p>
            <a:r>
              <a:rPr lang="en-IL" dirty="0"/>
              <a:t>Philip Roberts</a:t>
            </a:r>
          </a:p>
        </p:txBody>
      </p:sp>
      <p:sp>
        <p:nvSpPr>
          <p:cNvPr id="11" name="Freeform: Shape 10">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5" name="Content Placeholder 2">
            <a:extLst>
              <a:ext uri="{FF2B5EF4-FFF2-40B4-BE49-F238E27FC236}">
                <a16:creationId xmlns:a16="http://schemas.microsoft.com/office/drawing/2014/main" id="{615655F2-776F-2497-8A61-3874C2CBDA5C}"/>
              </a:ext>
            </a:extLst>
          </p:cNvPr>
          <p:cNvGraphicFramePr>
            <a:graphicFrameLocks noGrp="1"/>
          </p:cNvGraphicFramePr>
          <p:nvPr>
            <p:ph idx="1"/>
            <p:extLst>
              <p:ext uri="{D42A27DB-BD31-4B8C-83A1-F6EECF244321}">
                <p14:modId xmlns:p14="http://schemas.microsoft.com/office/powerpoint/2010/main" val="485572387"/>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96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EC92E3E0-6F70-BA3A-CE79-913EA146D93D}"/>
              </a:ext>
            </a:extLst>
          </p:cNvPr>
          <p:cNvPicPr>
            <a:picLocks noGrp="1" noChangeAspect="1"/>
          </p:cNvPicPr>
          <p:nvPr>
            <p:ph idx="1"/>
          </p:nvPr>
        </p:nvPicPr>
        <p:blipFill>
          <a:blip r:embed="rId2"/>
          <a:stretch>
            <a:fillRect/>
          </a:stretch>
        </p:blipFill>
        <p:spPr>
          <a:xfrm>
            <a:off x="2267293" y="2522538"/>
            <a:ext cx="6593790" cy="3548062"/>
          </a:xfrm>
        </p:spPr>
      </p:pic>
      <p:sp>
        <p:nvSpPr>
          <p:cNvPr id="7" name="Title 6">
            <a:extLst>
              <a:ext uri="{FF2B5EF4-FFF2-40B4-BE49-F238E27FC236}">
                <a16:creationId xmlns:a16="http://schemas.microsoft.com/office/drawing/2014/main" id="{110EF434-FBAF-9482-0E6D-E832DAB4E017}"/>
              </a:ext>
            </a:extLst>
          </p:cNvPr>
          <p:cNvSpPr>
            <a:spLocks noGrp="1"/>
          </p:cNvSpPr>
          <p:nvPr>
            <p:ph type="title"/>
          </p:nvPr>
        </p:nvSpPr>
        <p:spPr>
          <a:xfrm>
            <a:off x="525409" y="960804"/>
            <a:ext cx="10077557" cy="1325563"/>
          </a:xfrm>
        </p:spPr>
        <p:txBody>
          <a:bodyPr/>
          <a:lstStyle/>
          <a:p>
            <a:r>
              <a:rPr lang="en-IL" dirty="0"/>
              <a:t>Call Stack</a:t>
            </a:r>
          </a:p>
        </p:txBody>
      </p:sp>
    </p:spTree>
    <p:extLst>
      <p:ext uri="{BB962C8B-B14F-4D97-AF65-F5344CB8AC3E}">
        <p14:creationId xmlns:p14="http://schemas.microsoft.com/office/powerpoint/2010/main" val="4553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7A4-3B75-2D70-D522-AF9316BAEA79}"/>
              </a:ext>
            </a:extLst>
          </p:cNvPr>
          <p:cNvSpPr>
            <a:spLocks noGrp="1"/>
          </p:cNvSpPr>
          <p:nvPr>
            <p:ph type="title"/>
          </p:nvPr>
        </p:nvSpPr>
        <p:spPr/>
        <p:txBody>
          <a:bodyPr/>
          <a:lstStyle/>
          <a:p>
            <a:r>
              <a:rPr lang="en-IL" dirty="0"/>
              <a:t>Call Stack</a:t>
            </a:r>
          </a:p>
        </p:txBody>
      </p:sp>
      <p:pic>
        <p:nvPicPr>
          <p:cNvPr id="5" name="Content Placeholder 4" descr="Graphical user interface, application&#10;&#10;Description automatically generated">
            <a:extLst>
              <a:ext uri="{FF2B5EF4-FFF2-40B4-BE49-F238E27FC236}">
                <a16:creationId xmlns:a16="http://schemas.microsoft.com/office/drawing/2014/main" id="{6393A6A4-8A72-8204-6E4C-A19353A03B86}"/>
              </a:ext>
            </a:extLst>
          </p:cNvPr>
          <p:cNvPicPr>
            <a:picLocks noGrp="1" noChangeAspect="1"/>
          </p:cNvPicPr>
          <p:nvPr>
            <p:ph idx="1"/>
          </p:nvPr>
        </p:nvPicPr>
        <p:blipFill>
          <a:blip r:embed="rId2"/>
          <a:stretch>
            <a:fillRect/>
          </a:stretch>
        </p:blipFill>
        <p:spPr>
          <a:xfrm>
            <a:off x="2394503" y="2522538"/>
            <a:ext cx="6339369" cy="3548062"/>
          </a:xfrm>
        </p:spPr>
      </p:pic>
    </p:spTree>
    <p:extLst>
      <p:ext uri="{BB962C8B-B14F-4D97-AF65-F5344CB8AC3E}">
        <p14:creationId xmlns:p14="http://schemas.microsoft.com/office/powerpoint/2010/main" val="1892363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B456340-C3D9-5A32-2D50-8BEF9E8C43CE}"/>
              </a:ext>
            </a:extLst>
          </p:cNvPr>
          <p:cNvSpPr>
            <a:spLocks noGrp="1"/>
          </p:cNvSpPr>
          <p:nvPr>
            <p:ph type="title"/>
          </p:nvPr>
        </p:nvSpPr>
        <p:spPr>
          <a:xfrm>
            <a:off x="525717" y="787068"/>
            <a:ext cx="4663649" cy="1455091"/>
          </a:xfrm>
        </p:spPr>
        <p:txBody>
          <a:bodyPr>
            <a:normAutofit/>
          </a:bodyPr>
          <a:lstStyle/>
          <a:p>
            <a:r>
              <a:rPr lang="en-IL" dirty="0"/>
              <a:t>Call Stack </a:t>
            </a:r>
          </a:p>
        </p:txBody>
      </p:sp>
      <p:sp>
        <p:nvSpPr>
          <p:cNvPr id="14" name="Freeform: Shape 1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 name="Content Placeholder 8">
            <a:extLst>
              <a:ext uri="{FF2B5EF4-FFF2-40B4-BE49-F238E27FC236}">
                <a16:creationId xmlns:a16="http://schemas.microsoft.com/office/drawing/2014/main" id="{DF85114E-359F-6FA7-195B-9D7ACB6C9C32}"/>
              </a:ext>
            </a:extLst>
          </p:cNvPr>
          <p:cNvSpPr>
            <a:spLocks noGrp="1"/>
          </p:cNvSpPr>
          <p:nvPr>
            <p:ph idx="1"/>
          </p:nvPr>
        </p:nvSpPr>
        <p:spPr>
          <a:xfrm>
            <a:off x="525717" y="2796427"/>
            <a:ext cx="4663649" cy="3274503"/>
          </a:xfrm>
        </p:spPr>
        <p:txBody>
          <a:bodyPr>
            <a:normAutofit/>
          </a:bodyPr>
          <a:lstStyle/>
          <a:p>
            <a:r>
              <a:rPr lang="en-US" dirty="0"/>
              <a:t>We can see the state of the call stack when we get error.</a:t>
            </a:r>
          </a:p>
          <a:p>
            <a:r>
              <a:rPr lang="en-US" dirty="0"/>
              <a:t>The browser prints the stack trace, which is the state of the stack when the error happened.</a:t>
            </a:r>
          </a:p>
        </p:txBody>
      </p:sp>
      <p:pic>
        <p:nvPicPr>
          <p:cNvPr id="5" name="Content Placeholder 4" descr="Graphical user interface, application&#10;&#10;Description automatically generated">
            <a:extLst>
              <a:ext uri="{FF2B5EF4-FFF2-40B4-BE49-F238E27FC236}">
                <a16:creationId xmlns:a16="http://schemas.microsoft.com/office/drawing/2014/main" id="{D86DE565-1C27-ABC2-03F8-86782698D5FF}"/>
              </a:ext>
            </a:extLst>
          </p:cNvPr>
          <p:cNvPicPr>
            <a:picLocks noChangeAspect="1"/>
          </p:cNvPicPr>
          <p:nvPr/>
        </p:nvPicPr>
        <p:blipFill>
          <a:blip r:embed="rId2"/>
          <a:stretch>
            <a:fillRect/>
          </a:stretch>
        </p:blipFill>
        <p:spPr>
          <a:xfrm>
            <a:off x="5953780" y="1834039"/>
            <a:ext cx="5660211" cy="3098963"/>
          </a:xfrm>
          <a:prstGeom prst="rect">
            <a:avLst/>
          </a:prstGeom>
        </p:spPr>
      </p:pic>
      <p:sp>
        <p:nvSpPr>
          <p:cNvPr id="24" name="Freeform: Shape 2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10562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A9456DD-0150-C413-DB25-EB872AF78BA3}"/>
              </a:ext>
            </a:extLst>
          </p:cNvPr>
          <p:cNvSpPr>
            <a:spLocks noGrp="1"/>
          </p:cNvSpPr>
          <p:nvPr>
            <p:ph type="title"/>
          </p:nvPr>
        </p:nvSpPr>
        <p:spPr>
          <a:xfrm>
            <a:off x="525717" y="787068"/>
            <a:ext cx="4663649" cy="1455091"/>
          </a:xfrm>
        </p:spPr>
        <p:txBody>
          <a:bodyPr>
            <a:normAutofit/>
          </a:bodyPr>
          <a:lstStyle/>
          <a:p>
            <a:r>
              <a:rPr lang="en-IL" dirty="0"/>
              <a:t>Call Stack</a:t>
            </a:r>
          </a:p>
        </p:txBody>
      </p:sp>
      <p:sp>
        <p:nvSpPr>
          <p:cNvPr id="14" name="Freeform: Shape 1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 name="Content Placeholder 8">
            <a:extLst>
              <a:ext uri="{FF2B5EF4-FFF2-40B4-BE49-F238E27FC236}">
                <a16:creationId xmlns:a16="http://schemas.microsoft.com/office/drawing/2014/main" id="{04D12CE2-63BC-BF57-82E4-CA4143D07B39}"/>
              </a:ext>
            </a:extLst>
          </p:cNvPr>
          <p:cNvSpPr>
            <a:spLocks noGrp="1"/>
          </p:cNvSpPr>
          <p:nvPr>
            <p:ph idx="1"/>
          </p:nvPr>
        </p:nvSpPr>
        <p:spPr>
          <a:xfrm>
            <a:off x="525717" y="2796427"/>
            <a:ext cx="4663649" cy="3274503"/>
          </a:xfrm>
        </p:spPr>
        <p:txBody>
          <a:bodyPr>
            <a:normAutofit/>
          </a:bodyPr>
          <a:lstStyle/>
          <a:p>
            <a:r>
              <a:rPr lang="en-US" dirty="0"/>
              <a:t>Blowing the stack.</a:t>
            </a:r>
          </a:p>
        </p:txBody>
      </p:sp>
      <p:pic>
        <p:nvPicPr>
          <p:cNvPr id="5" name="Content Placeholder 4" descr="Graphical user interface, application&#10;&#10;Description automatically generated">
            <a:extLst>
              <a:ext uri="{FF2B5EF4-FFF2-40B4-BE49-F238E27FC236}">
                <a16:creationId xmlns:a16="http://schemas.microsoft.com/office/drawing/2014/main" id="{3041D00E-CABE-E72D-9270-90A24246DD73}"/>
              </a:ext>
            </a:extLst>
          </p:cNvPr>
          <p:cNvPicPr>
            <a:picLocks noChangeAspect="1"/>
          </p:cNvPicPr>
          <p:nvPr/>
        </p:nvPicPr>
        <p:blipFill>
          <a:blip r:embed="rId2"/>
          <a:stretch>
            <a:fillRect/>
          </a:stretch>
        </p:blipFill>
        <p:spPr>
          <a:xfrm>
            <a:off x="5953780" y="1834039"/>
            <a:ext cx="5660211" cy="3098963"/>
          </a:xfrm>
          <a:prstGeom prst="rect">
            <a:avLst/>
          </a:prstGeom>
        </p:spPr>
      </p:pic>
      <p:sp>
        <p:nvSpPr>
          <p:cNvPr id="24" name="Freeform: Shape 2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6820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EFB8-AA10-16DB-3B5A-AD281AFA8E10}"/>
              </a:ext>
            </a:extLst>
          </p:cNvPr>
          <p:cNvSpPr>
            <a:spLocks noGrp="1"/>
          </p:cNvSpPr>
          <p:nvPr>
            <p:ph type="title"/>
          </p:nvPr>
        </p:nvSpPr>
        <p:spPr/>
        <p:txBody>
          <a:bodyPr/>
          <a:lstStyle/>
          <a:p>
            <a:r>
              <a:rPr lang="en-IL" dirty="0"/>
              <a:t>Call Stack</a:t>
            </a:r>
          </a:p>
        </p:txBody>
      </p:sp>
      <p:pic>
        <p:nvPicPr>
          <p:cNvPr id="5" name="Content Placeholder 4" descr="Graphical user interface, application, table&#10;&#10;Description automatically generated">
            <a:extLst>
              <a:ext uri="{FF2B5EF4-FFF2-40B4-BE49-F238E27FC236}">
                <a16:creationId xmlns:a16="http://schemas.microsoft.com/office/drawing/2014/main" id="{95803299-05F9-CCD8-D00D-AF4919ADD74D}"/>
              </a:ext>
            </a:extLst>
          </p:cNvPr>
          <p:cNvPicPr>
            <a:picLocks noGrp="1" noChangeAspect="1"/>
          </p:cNvPicPr>
          <p:nvPr>
            <p:ph idx="1"/>
          </p:nvPr>
        </p:nvPicPr>
        <p:blipFill>
          <a:blip r:embed="rId2"/>
          <a:stretch>
            <a:fillRect/>
          </a:stretch>
        </p:blipFill>
        <p:spPr>
          <a:xfrm>
            <a:off x="2327637" y="2522538"/>
            <a:ext cx="6473101" cy="3548062"/>
          </a:xfrm>
        </p:spPr>
      </p:pic>
    </p:spTree>
    <p:extLst>
      <p:ext uri="{BB962C8B-B14F-4D97-AF65-F5344CB8AC3E}">
        <p14:creationId xmlns:p14="http://schemas.microsoft.com/office/powerpoint/2010/main" val="157026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380D-1152-B4C7-358F-EEEC599505E3}"/>
              </a:ext>
            </a:extLst>
          </p:cNvPr>
          <p:cNvSpPr>
            <a:spLocks noGrp="1"/>
          </p:cNvSpPr>
          <p:nvPr>
            <p:ph type="title"/>
          </p:nvPr>
        </p:nvSpPr>
        <p:spPr/>
        <p:txBody>
          <a:bodyPr/>
          <a:lstStyle/>
          <a:p>
            <a:r>
              <a:rPr lang="en-IL" dirty="0"/>
              <a:t>Async Callbacks</a:t>
            </a:r>
          </a:p>
        </p:txBody>
      </p:sp>
      <p:pic>
        <p:nvPicPr>
          <p:cNvPr id="5" name="Content Placeholder 4" descr="Graphical user interface, application&#10;&#10;Description automatically generated">
            <a:extLst>
              <a:ext uri="{FF2B5EF4-FFF2-40B4-BE49-F238E27FC236}">
                <a16:creationId xmlns:a16="http://schemas.microsoft.com/office/drawing/2014/main" id="{5F243DF2-2C4A-28ED-5579-824EE958E614}"/>
              </a:ext>
            </a:extLst>
          </p:cNvPr>
          <p:cNvPicPr>
            <a:picLocks noGrp="1" noChangeAspect="1"/>
          </p:cNvPicPr>
          <p:nvPr>
            <p:ph idx="1"/>
          </p:nvPr>
        </p:nvPicPr>
        <p:blipFill>
          <a:blip r:embed="rId2"/>
          <a:stretch>
            <a:fillRect/>
          </a:stretch>
        </p:blipFill>
        <p:spPr>
          <a:xfrm>
            <a:off x="2405547" y="2522538"/>
            <a:ext cx="6317281" cy="3548062"/>
          </a:xfrm>
        </p:spPr>
      </p:pic>
    </p:spTree>
    <p:extLst>
      <p:ext uri="{BB962C8B-B14F-4D97-AF65-F5344CB8AC3E}">
        <p14:creationId xmlns:p14="http://schemas.microsoft.com/office/powerpoint/2010/main" val="345949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85CC-593D-BAD3-3E33-9EBD18D8DFAC}"/>
              </a:ext>
            </a:extLst>
          </p:cNvPr>
          <p:cNvSpPr>
            <a:spLocks noGrp="1"/>
          </p:cNvSpPr>
          <p:nvPr>
            <p:ph type="title"/>
          </p:nvPr>
        </p:nvSpPr>
        <p:spPr/>
        <p:txBody>
          <a:bodyPr/>
          <a:lstStyle/>
          <a:p>
            <a:r>
              <a:rPr lang="en-IL" dirty="0"/>
              <a:t>Async Callbacks</a:t>
            </a:r>
          </a:p>
        </p:txBody>
      </p:sp>
      <p:pic>
        <p:nvPicPr>
          <p:cNvPr id="5" name="Content Placeholder 4" descr="Graphical user interface, text, application&#10;&#10;Description automatically generated">
            <a:extLst>
              <a:ext uri="{FF2B5EF4-FFF2-40B4-BE49-F238E27FC236}">
                <a16:creationId xmlns:a16="http://schemas.microsoft.com/office/drawing/2014/main" id="{0A7314C2-07C1-4DAF-50F8-88AEBEA12ED1}"/>
              </a:ext>
            </a:extLst>
          </p:cNvPr>
          <p:cNvPicPr>
            <a:picLocks noGrp="1" noChangeAspect="1"/>
          </p:cNvPicPr>
          <p:nvPr>
            <p:ph idx="1"/>
          </p:nvPr>
        </p:nvPicPr>
        <p:blipFill>
          <a:blip r:embed="rId3"/>
          <a:stretch>
            <a:fillRect/>
          </a:stretch>
        </p:blipFill>
        <p:spPr>
          <a:xfrm>
            <a:off x="2415130" y="2522538"/>
            <a:ext cx="6298116" cy="3548062"/>
          </a:xfrm>
        </p:spPr>
      </p:pic>
    </p:spTree>
    <p:extLst>
      <p:ext uri="{BB962C8B-B14F-4D97-AF65-F5344CB8AC3E}">
        <p14:creationId xmlns:p14="http://schemas.microsoft.com/office/powerpoint/2010/main" val="119903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2EE7-488E-3E51-D0C4-66E81EE753EC}"/>
              </a:ext>
            </a:extLst>
          </p:cNvPr>
          <p:cNvSpPr>
            <a:spLocks noGrp="1"/>
          </p:cNvSpPr>
          <p:nvPr>
            <p:ph type="title"/>
          </p:nvPr>
        </p:nvSpPr>
        <p:spPr/>
        <p:txBody>
          <a:bodyPr/>
          <a:lstStyle/>
          <a:p>
            <a:r>
              <a:rPr lang="en-IL" dirty="0"/>
              <a:t>Async Callbacks</a:t>
            </a:r>
          </a:p>
        </p:txBody>
      </p:sp>
      <p:pic>
        <p:nvPicPr>
          <p:cNvPr id="5" name="Content Placeholder 4" descr="Graphical user interface, application&#10;&#10;Description automatically generated">
            <a:extLst>
              <a:ext uri="{FF2B5EF4-FFF2-40B4-BE49-F238E27FC236}">
                <a16:creationId xmlns:a16="http://schemas.microsoft.com/office/drawing/2014/main" id="{98789970-8518-8825-2E55-7C137425B957}"/>
              </a:ext>
            </a:extLst>
          </p:cNvPr>
          <p:cNvPicPr>
            <a:picLocks noGrp="1" noChangeAspect="1"/>
          </p:cNvPicPr>
          <p:nvPr>
            <p:ph idx="1"/>
          </p:nvPr>
        </p:nvPicPr>
        <p:blipFill>
          <a:blip r:embed="rId2"/>
          <a:stretch>
            <a:fillRect/>
          </a:stretch>
        </p:blipFill>
        <p:spPr>
          <a:xfrm>
            <a:off x="2220099" y="2522538"/>
            <a:ext cx="6688177" cy="3548062"/>
          </a:xfrm>
        </p:spPr>
      </p:pic>
    </p:spTree>
    <p:extLst>
      <p:ext uri="{BB962C8B-B14F-4D97-AF65-F5344CB8AC3E}">
        <p14:creationId xmlns:p14="http://schemas.microsoft.com/office/powerpoint/2010/main" val="1616880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85CC-593D-BAD3-3E33-9EBD18D8DFAC}"/>
              </a:ext>
            </a:extLst>
          </p:cNvPr>
          <p:cNvSpPr>
            <a:spLocks noGrp="1"/>
          </p:cNvSpPr>
          <p:nvPr>
            <p:ph type="title"/>
          </p:nvPr>
        </p:nvSpPr>
        <p:spPr/>
        <p:txBody>
          <a:bodyPr/>
          <a:lstStyle/>
          <a:p>
            <a:r>
              <a:rPr lang="en-IL" dirty="0"/>
              <a:t>Async Callbacks</a:t>
            </a:r>
          </a:p>
        </p:txBody>
      </p:sp>
      <p:pic>
        <p:nvPicPr>
          <p:cNvPr id="5" name="Content Placeholder 4" descr="Graphical user interface, text, application&#10;&#10;Description automatically generated">
            <a:extLst>
              <a:ext uri="{FF2B5EF4-FFF2-40B4-BE49-F238E27FC236}">
                <a16:creationId xmlns:a16="http://schemas.microsoft.com/office/drawing/2014/main" id="{0A7314C2-07C1-4DAF-50F8-88AEBEA12ED1}"/>
              </a:ext>
            </a:extLst>
          </p:cNvPr>
          <p:cNvPicPr>
            <a:picLocks noGrp="1" noChangeAspect="1"/>
          </p:cNvPicPr>
          <p:nvPr>
            <p:ph idx="1"/>
          </p:nvPr>
        </p:nvPicPr>
        <p:blipFill>
          <a:blip r:embed="rId3"/>
          <a:stretch>
            <a:fillRect/>
          </a:stretch>
        </p:blipFill>
        <p:spPr>
          <a:xfrm>
            <a:off x="2415130" y="2522538"/>
            <a:ext cx="6298116" cy="3548062"/>
          </a:xfrm>
        </p:spPr>
      </p:pic>
    </p:spTree>
    <p:extLst>
      <p:ext uri="{BB962C8B-B14F-4D97-AF65-F5344CB8AC3E}">
        <p14:creationId xmlns:p14="http://schemas.microsoft.com/office/powerpoint/2010/main" val="4089848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2291-F688-A563-1714-B31A2487F3F9}"/>
              </a:ext>
            </a:extLst>
          </p:cNvPr>
          <p:cNvSpPr>
            <a:spLocks noGrp="1"/>
          </p:cNvSpPr>
          <p:nvPr>
            <p:ph type="title"/>
          </p:nvPr>
        </p:nvSpPr>
        <p:spPr/>
        <p:txBody>
          <a:bodyPr/>
          <a:lstStyle/>
          <a:p>
            <a:r>
              <a:rPr lang="en-IL" dirty="0"/>
              <a:t>Async Callbacks</a:t>
            </a:r>
          </a:p>
        </p:txBody>
      </p:sp>
      <p:pic>
        <p:nvPicPr>
          <p:cNvPr id="5" name="Content Placeholder 4" descr="Graphical user interface, application&#10;&#10;Description automatically generated">
            <a:extLst>
              <a:ext uri="{FF2B5EF4-FFF2-40B4-BE49-F238E27FC236}">
                <a16:creationId xmlns:a16="http://schemas.microsoft.com/office/drawing/2014/main" id="{2CF94F1F-7E2E-C38C-1B7D-7718F3BCC892}"/>
              </a:ext>
            </a:extLst>
          </p:cNvPr>
          <p:cNvPicPr>
            <a:picLocks noGrp="1" noChangeAspect="1"/>
          </p:cNvPicPr>
          <p:nvPr>
            <p:ph idx="1"/>
          </p:nvPr>
        </p:nvPicPr>
        <p:blipFill>
          <a:blip r:embed="rId2"/>
          <a:stretch>
            <a:fillRect/>
          </a:stretch>
        </p:blipFill>
        <p:spPr>
          <a:xfrm>
            <a:off x="2143040" y="2522538"/>
            <a:ext cx="6842296" cy="3548062"/>
          </a:xfrm>
        </p:spPr>
      </p:pic>
    </p:spTree>
    <p:extLst>
      <p:ext uri="{BB962C8B-B14F-4D97-AF65-F5344CB8AC3E}">
        <p14:creationId xmlns:p14="http://schemas.microsoft.com/office/powerpoint/2010/main" val="88800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10A51A-C9F6-0484-76DB-5D75F9B7EAA2}"/>
              </a:ext>
            </a:extLst>
          </p:cNvPr>
          <p:cNvSpPr>
            <a:spLocks noGrp="1"/>
          </p:cNvSpPr>
          <p:nvPr>
            <p:ph type="title"/>
          </p:nvPr>
        </p:nvSpPr>
        <p:spPr>
          <a:xfrm>
            <a:off x="517870" y="735307"/>
            <a:ext cx="10915158" cy="1432559"/>
          </a:xfrm>
        </p:spPr>
        <p:txBody>
          <a:bodyPr>
            <a:normAutofit/>
          </a:bodyPr>
          <a:lstStyle/>
          <a:p>
            <a:r>
              <a:rPr lang="en-IL" dirty="0"/>
              <a:t>Terms</a:t>
            </a:r>
          </a:p>
        </p:txBody>
      </p:sp>
      <p:grpSp>
        <p:nvGrpSpPr>
          <p:cNvPr id="37" name="Graphic 78">
            <a:extLst>
              <a:ext uri="{FF2B5EF4-FFF2-40B4-BE49-F238E27FC236}">
                <a16:creationId xmlns:a16="http://schemas.microsoft.com/office/drawing/2014/main" id="{D262907E-3263-4F8C-8D5C-69E4915525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22314"/>
            <a:ext cx="972241" cy="45718"/>
            <a:chOff x="4886325" y="3371754"/>
            <a:chExt cx="2418492" cy="113728"/>
          </a:xfrm>
          <a:solidFill>
            <a:schemeClr val="accent1"/>
          </a:solidFill>
        </p:grpSpPr>
        <p:sp>
          <p:nvSpPr>
            <p:cNvPr id="38" name="Graphic 78">
              <a:extLst>
                <a:ext uri="{FF2B5EF4-FFF2-40B4-BE49-F238E27FC236}">
                  <a16:creationId xmlns:a16="http://schemas.microsoft.com/office/drawing/2014/main" id="{5E9DBF64-4177-41D3-AA4D-C099F5F4C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a:extLst>
                <a:ext uri="{FF2B5EF4-FFF2-40B4-BE49-F238E27FC236}">
                  <a16:creationId xmlns:a16="http://schemas.microsoft.com/office/drawing/2014/main" id="{5546CA24-A5EF-409F-99A2-D0131AE908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79E62C40-0CA5-4755-86D8-03D076F84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596152FA-4464-4219-802D-3ED79BA32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170D7D1A-E2C7-49B3-92C2-A96021793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CCCDE866-922A-4BE9-A245-42CB24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5" name="Freeform: Shape 44">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06502" y="5652122"/>
            <a:ext cx="2685498" cy="120587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 name="Group 46">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548459" y="5639171"/>
            <a:ext cx="886144" cy="635293"/>
            <a:chOff x="10948005" y="3379098"/>
            <a:chExt cx="868640" cy="622746"/>
          </a:xfrm>
          <a:solidFill>
            <a:schemeClr val="tx2">
              <a:lumMod val="40000"/>
              <a:lumOff val="60000"/>
            </a:schemeClr>
          </a:solidFill>
        </p:grpSpPr>
        <p:sp>
          <p:nvSpPr>
            <p:cNvPr id="48" name="Freeform: Shape 47">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31" name="Content Placeholder 2">
            <a:extLst>
              <a:ext uri="{FF2B5EF4-FFF2-40B4-BE49-F238E27FC236}">
                <a16:creationId xmlns:a16="http://schemas.microsoft.com/office/drawing/2014/main" id="{4F6A35A5-2801-3590-EC07-36B8234C9AD1}"/>
              </a:ext>
            </a:extLst>
          </p:cNvPr>
          <p:cNvGraphicFramePr>
            <a:graphicFrameLocks noGrp="1"/>
          </p:cNvGraphicFramePr>
          <p:nvPr>
            <p:ph idx="1"/>
            <p:extLst>
              <p:ext uri="{D42A27DB-BD31-4B8C-83A1-F6EECF244321}">
                <p14:modId xmlns:p14="http://schemas.microsoft.com/office/powerpoint/2010/main" val="3028024975"/>
              </p:ext>
            </p:extLst>
          </p:nvPr>
        </p:nvGraphicFramePr>
        <p:xfrm>
          <a:off x="525463" y="2522538"/>
          <a:ext cx="9144381" cy="3548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059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85CC-593D-BAD3-3E33-9EBD18D8DFAC}"/>
              </a:ext>
            </a:extLst>
          </p:cNvPr>
          <p:cNvSpPr>
            <a:spLocks noGrp="1"/>
          </p:cNvSpPr>
          <p:nvPr>
            <p:ph type="title"/>
          </p:nvPr>
        </p:nvSpPr>
        <p:spPr/>
        <p:txBody>
          <a:bodyPr/>
          <a:lstStyle/>
          <a:p>
            <a:r>
              <a:rPr lang="en-IL" dirty="0"/>
              <a:t>Async Callbacks</a:t>
            </a:r>
          </a:p>
        </p:txBody>
      </p:sp>
      <p:pic>
        <p:nvPicPr>
          <p:cNvPr id="7" name="Content Placeholder 6" descr="Graphical user interface, application&#10;&#10;Description automatically generated">
            <a:extLst>
              <a:ext uri="{FF2B5EF4-FFF2-40B4-BE49-F238E27FC236}">
                <a16:creationId xmlns:a16="http://schemas.microsoft.com/office/drawing/2014/main" id="{125F03CE-90DF-3152-FE80-29464B7E9509}"/>
              </a:ext>
            </a:extLst>
          </p:cNvPr>
          <p:cNvPicPr>
            <a:picLocks noGrp="1" noChangeAspect="1"/>
          </p:cNvPicPr>
          <p:nvPr>
            <p:ph idx="1"/>
          </p:nvPr>
        </p:nvPicPr>
        <p:blipFill>
          <a:blip r:embed="rId3"/>
          <a:stretch>
            <a:fillRect/>
          </a:stretch>
        </p:blipFill>
        <p:spPr>
          <a:xfrm>
            <a:off x="2143040" y="2522538"/>
            <a:ext cx="6842296" cy="3548062"/>
          </a:xfrm>
        </p:spPr>
      </p:pic>
    </p:spTree>
    <p:extLst>
      <p:ext uri="{BB962C8B-B14F-4D97-AF65-F5344CB8AC3E}">
        <p14:creationId xmlns:p14="http://schemas.microsoft.com/office/powerpoint/2010/main" val="1969014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85CC-593D-BAD3-3E33-9EBD18D8DFAC}"/>
              </a:ext>
            </a:extLst>
          </p:cNvPr>
          <p:cNvSpPr>
            <a:spLocks noGrp="1"/>
          </p:cNvSpPr>
          <p:nvPr>
            <p:ph type="title"/>
          </p:nvPr>
        </p:nvSpPr>
        <p:spPr/>
        <p:txBody>
          <a:bodyPr/>
          <a:lstStyle/>
          <a:p>
            <a:r>
              <a:rPr lang="en-IL" dirty="0"/>
              <a:t>Async Callbacks</a:t>
            </a:r>
          </a:p>
        </p:txBody>
      </p:sp>
      <p:pic>
        <p:nvPicPr>
          <p:cNvPr id="5" name="Content Placeholder 4" descr="Graphical user interface, text, application&#10;&#10;Description automatically generated">
            <a:extLst>
              <a:ext uri="{FF2B5EF4-FFF2-40B4-BE49-F238E27FC236}">
                <a16:creationId xmlns:a16="http://schemas.microsoft.com/office/drawing/2014/main" id="{0A7314C2-07C1-4DAF-50F8-88AEBEA12ED1}"/>
              </a:ext>
            </a:extLst>
          </p:cNvPr>
          <p:cNvPicPr>
            <a:picLocks noGrp="1" noChangeAspect="1"/>
          </p:cNvPicPr>
          <p:nvPr>
            <p:ph idx="1"/>
          </p:nvPr>
        </p:nvPicPr>
        <p:blipFill>
          <a:blip r:embed="rId3"/>
          <a:stretch>
            <a:fillRect/>
          </a:stretch>
        </p:blipFill>
        <p:spPr>
          <a:xfrm>
            <a:off x="2415130" y="2522538"/>
            <a:ext cx="6298116" cy="3548062"/>
          </a:xfrm>
        </p:spPr>
      </p:pic>
    </p:spTree>
    <p:extLst>
      <p:ext uri="{BB962C8B-B14F-4D97-AF65-F5344CB8AC3E}">
        <p14:creationId xmlns:p14="http://schemas.microsoft.com/office/powerpoint/2010/main" val="3983451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071C-F5B6-71D0-7525-783F5B8D698A}"/>
              </a:ext>
            </a:extLst>
          </p:cNvPr>
          <p:cNvSpPr>
            <a:spLocks noGrp="1"/>
          </p:cNvSpPr>
          <p:nvPr>
            <p:ph type="title"/>
          </p:nvPr>
        </p:nvSpPr>
        <p:spPr/>
        <p:txBody>
          <a:bodyPr/>
          <a:lstStyle/>
          <a:p>
            <a:r>
              <a:rPr lang="en-IL" dirty="0"/>
              <a:t>Async Callbacks</a:t>
            </a:r>
          </a:p>
        </p:txBody>
      </p:sp>
      <p:pic>
        <p:nvPicPr>
          <p:cNvPr id="5" name="Content Placeholder 4" descr="Graphical user interface, application&#10;&#10;Description automatically generated">
            <a:extLst>
              <a:ext uri="{FF2B5EF4-FFF2-40B4-BE49-F238E27FC236}">
                <a16:creationId xmlns:a16="http://schemas.microsoft.com/office/drawing/2014/main" id="{95D629C6-10F0-BE67-4537-E2928E6CF5EC}"/>
              </a:ext>
            </a:extLst>
          </p:cNvPr>
          <p:cNvPicPr>
            <a:picLocks noGrp="1" noChangeAspect="1"/>
          </p:cNvPicPr>
          <p:nvPr>
            <p:ph idx="1"/>
          </p:nvPr>
        </p:nvPicPr>
        <p:blipFill>
          <a:blip r:embed="rId2"/>
          <a:stretch>
            <a:fillRect/>
          </a:stretch>
        </p:blipFill>
        <p:spPr>
          <a:xfrm>
            <a:off x="2143040" y="2522538"/>
            <a:ext cx="6842296" cy="3548062"/>
          </a:xfrm>
        </p:spPr>
      </p:pic>
    </p:spTree>
    <p:extLst>
      <p:ext uri="{BB962C8B-B14F-4D97-AF65-F5344CB8AC3E}">
        <p14:creationId xmlns:p14="http://schemas.microsoft.com/office/powerpoint/2010/main" val="1158918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4CF0-2200-B42F-41FC-C195A0E41AA0}"/>
              </a:ext>
            </a:extLst>
          </p:cNvPr>
          <p:cNvSpPr>
            <a:spLocks noGrp="1"/>
          </p:cNvSpPr>
          <p:nvPr>
            <p:ph type="title"/>
          </p:nvPr>
        </p:nvSpPr>
        <p:spPr/>
        <p:txBody>
          <a:bodyPr/>
          <a:lstStyle/>
          <a:p>
            <a:r>
              <a:rPr lang="en-IL" dirty="0"/>
              <a:t>Async Callbacks</a:t>
            </a:r>
          </a:p>
        </p:txBody>
      </p:sp>
      <p:pic>
        <p:nvPicPr>
          <p:cNvPr id="5" name="Content Placeholder 4" descr="Graphical user interface, application&#10;&#10;Description automatically generated">
            <a:extLst>
              <a:ext uri="{FF2B5EF4-FFF2-40B4-BE49-F238E27FC236}">
                <a16:creationId xmlns:a16="http://schemas.microsoft.com/office/drawing/2014/main" id="{27EB8D3A-B8D4-3EF5-ED88-AB45B411EDE3}"/>
              </a:ext>
            </a:extLst>
          </p:cNvPr>
          <p:cNvPicPr>
            <a:picLocks noGrp="1" noChangeAspect="1"/>
          </p:cNvPicPr>
          <p:nvPr>
            <p:ph idx="1"/>
          </p:nvPr>
        </p:nvPicPr>
        <p:blipFill>
          <a:blip r:embed="rId2"/>
          <a:stretch>
            <a:fillRect/>
          </a:stretch>
        </p:blipFill>
        <p:spPr>
          <a:xfrm>
            <a:off x="2143040" y="2522538"/>
            <a:ext cx="6842296" cy="3548062"/>
          </a:xfrm>
        </p:spPr>
      </p:pic>
    </p:spTree>
    <p:extLst>
      <p:ext uri="{BB962C8B-B14F-4D97-AF65-F5344CB8AC3E}">
        <p14:creationId xmlns:p14="http://schemas.microsoft.com/office/powerpoint/2010/main" val="3546753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071C-F5B6-71D0-7525-783F5B8D698A}"/>
              </a:ext>
            </a:extLst>
          </p:cNvPr>
          <p:cNvSpPr>
            <a:spLocks noGrp="1"/>
          </p:cNvSpPr>
          <p:nvPr>
            <p:ph type="title"/>
          </p:nvPr>
        </p:nvSpPr>
        <p:spPr/>
        <p:txBody>
          <a:bodyPr/>
          <a:lstStyle/>
          <a:p>
            <a:r>
              <a:rPr lang="en-IL" dirty="0"/>
              <a:t>Async Callbacks</a:t>
            </a:r>
          </a:p>
        </p:txBody>
      </p:sp>
      <p:pic>
        <p:nvPicPr>
          <p:cNvPr id="5" name="Content Placeholder 4" descr="Graphical user interface, application&#10;&#10;Description automatically generated">
            <a:extLst>
              <a:ext uri="{FF2B5EF4-FFF2-40B4-BE49-F238E27FC236}">
                <a16:creationId xmlns:a16="http://schemas.microsoft.com/office/drawing/2014/main" id="{95D629C6-10F0-BE67-4537-E2928E6CF5EC}"/>
              </a:ext>
            </a:extLst>
          </p:cNvPr>
          <p:cNvPicPr>
            <a:picLocks noGrp="1" noChangeAspect="1"/>
          </p:cNvPicPr>
          <p:nvPr>
            <p:ph idx="1"/>
          </p:nvPr>
        </p:nvPicPr>
        <p:blipFill>
          <a:blip r:embed="rId2"/>
          <a:stretch>
            <a:fillRect/>
          </a:stretch>
        </p:blipFill>
        <p:spPr>
          <a:xfrm>
            <a:off x="2143040" y="2522538"/>
            <a:ext cx="6842296" cy="3548062"/>
          </a:xfrm>
        </p:spPr>
      </p:pic>
    </p:spTree>
    <p:extLst>
      <p:ext uri="{BB962C8B-B14F-4D97-AF65-F5344CB8AC3E}">
        <p14:creationId xmlns:p14="http://schemas.microsoft.com/office/powerpoint/2010/main" val="3370330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9B172DB-0545-E4D6-4112-8DE5AD32883E}"/>
              </a:ext>
            </a:extLst>
          </p:cNvPr>
          <p:cNvSpPr>
            <a:spLocks noGrp="1"/>
          </p:cNvSpPr>
          <p:nvPr>
            <p:ph type="title"/>
          </p:nvPr>
        </p:nvSpPr>
        <p:spPr>
          <a:xfrm>
            <a:off x="646829" y="1528527"/>
            <a:ext cx="4421731" cy="4542073"/>
          </a:xfrm>
        </p:spPr>
        <p:txBody>
          <a:bodyPr anchor="t">
            <a:normAutofit/>
          </a:bodyPr>
          <a:lstStyle/>
          <a:p>
            <a:r>
              <a:rPr lang="en-IL" dirty="0"/>
              <a:t>Event Loop</a:t>
            </a:r>
          </a:p>
        </p:txBody>
      </p:sp>
      <p:sp>
        <p:nvSpPr>
          <p:cNvPr id="29" name="Freeform: Shape 10">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0" name="Content Placeholder 2">
            <a:extLst>
              <a:ext uri="{FF2B5EF4-FFF2-40B4-BE49-F238E27FC236}">
                <a16:creationId xmlns:a16="http://schemas.microsoft.com/office/drawing/2014/main" id="{3C110607-93C8-8CC8-442B-CFDC20425561}"/>
              </a:ext>
            </a:extLst>
          </p:cNvPr>
          <p:cNvGraphicFramePr>
            <a:graphicFrameLocks noGrp="1"/>
          </p:cNvGraphicFramePr>
          <p:nvPr>
            <p:ph idx="1"/>
            <p:extLst>
              <p:ext uri="{D42A27DB-BD31-4B8C-83A1-F6EECF244321}">
                <p14:modId xmlns:p14="http://schemas.microsoft.com/office/powerpoint/2010/main" val="3655458001"/>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735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DA9C-CB57-B644-513F-44FC38825182}"/>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DC3DB99C-9AFC-45D2-EA8D-7DDAD2B821AE}"/>
              </a:ext>
            </a:extLst>
          </p:cNvPr>
          <p:cNvPicPr>
            <a:picLocks noGrp="1" noChangeAspect="1"/>
          </p:cNvPicPr>
          <p:nvPr>
            <p:ph idx="1"/>
          </p:nvPr>
        </p:nvPicPr>
        <p:blipFill>
          <a:blip r:embed="rId2"/>
          <a:stretch>
            <a:fillRect/>
          </a:stretch>
        </p:blipFill>
        <p:spPr>
          <a:xfrm>
            <a:off x="2300392" y="2522538"/>
            <a:ext cx="6527591" cy="3548062"/>
          </a:xfrm>
        </p:spPr>
      </p:pic>
    </p:spTree>
    <p:extLst>
      <p:ext uri="{BB962C8B-B14F-4D97-AF65-F5344CB8AC3E}">
        <p14:creationId xmlns:p14="http://schemas.microsoft.com/office/powerpoint/2010/main" val="3382014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483B-0BE6-CE99-D136-07BC5A7952A5}"/>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B6AB4227-154E-5ECC-4905-AB21C1717F48}"/>
              </a:ext>
            </a:extLst>
          </p:cNvPr>
          <p:cNvPicPr>
            <a:picLocks noGrp="1" noChangeAspect="1"/>
          </p:cNvPicPr>
          <p:nvPr>
            <p:ph idx="1"/>
          </p:nvPr>
        </p:nvPicPr>
        <p:blipFill>
          <a:blip r:embed="rId2"/>
          <a:stretch>
            <a:fillRect/>
          </a:stretch>
        </p:blipFill>
        <p:spPr>
          <a:xfrm>
            <a:off x="2300392" y="2522538"/>
            <a:ext cx="6527591" cy="3548062"/>
          </a:xfrm>
        </p:spPr>
      </p:pic>
    </p:spTree>
    <p:extLst>
      <p:ext uri="{BB962C8B-B14F-4D97-AF65-F5344CB8AC3E}">
        <p14:creationId xmlns:p14="http://schemas.microsoft.com/office/powerpoint/2010/main" val="347567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C42D8-5559-1F8C-318A-9F84B6902C50}"/>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EF01AAA9-EC6C-F76F-D020-47C963C4B3DC}"/>
              </a:ext>
            </a:extLst>
          </p:cNvPr>
          <p:cNvPicPr>
            <a:picLocks noGrp="1" noChangeAspect="1"/>
          </p:cNvPicPr>
          <p:nvPr>
            <p:ph idx="1"/>
          </p:nvPr>
        </p:nvPicPr>
        <p:blipFill>
          <a:blip r:embed="rId2"/>
          <a:stretch>
            <a:fillRect/>
          </a:stretch>
        </p:blipFill>
        <p:spPr>
          <a:xfrm>
            <a:off x="2220099" y="2522538"/>
            <a:ext cx="6688177" cy="3548062"/>
          </a:xfrm>
        </p:spPr>
      </p:pic>
    </p:spTree>
    <p:extLst>
      <p:ext uri="{BB962C8B-B14F-4D97-AF65-F5344CB8AC3E}">
        <p14:creationId xmlns:p14="http://schemas.microsoft.com/office/powerpoint/2010/main" val="2505465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EAD0-C09D-3367-CFB4-9086290B715C}"/>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4F5D3904-20BA-5210-EE2C-FBA9EB7FC4DA}"/>
              </a:ext>
            </a:extLst>
          </p:cNvPr>
          <p:cNvPicPr>
            <a:picLocks noGrp="1" noChangeAspect="1"/>
          </p:cNvPicPr>
          <p:nvPr>
            <p:ph idx="1"/>
          </p:nvPr>
        </p:nvPicPr>
        <p:blipFill>
          <a:blip r:embed="rId2"/>
          <a:stretch>
            <a:fillRect/>
          </a:stretch>
        </p:blipFill>
        <p:spPr>
          <a:xfrm>
            <a:off x="2300392" y="2522538"/>
            <a:ext cx="6527591" cy="3548062"/>
          </a:xfrm>
        </p:spPr>
      </p:pic>
    </p:spTree>
    <p:extLst>
      <p:ext uri="{BB962C8B-B14F-4D97-AF65-F5344CB8AC3E}">
        <p14:creationId xmlns:p14="http://schemas.microsoft.com/office/powerpoint/2010/main" val="3679547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5DB6625-DFCA-E36D-1DB6-90AF2D368C0D}"/>
              </a:ext>
            </a:extLst>
          </p:cNvPr>
          <p:cNvSpPr>
            <a:spLocks noGrp="1"/>
          </p:cNvSpPr>
          <p:nvPr>
            <p:ph type="title"/>
          </p:nvPr>
        </p:nvSpPr>
        <p:spPr>
          <a:xfrm>
            <a:off x="525717" y="787068"/>
            <a:ext cx="4663649" cy="1455091"/>
          </a:xfrm>
        </p:spPr>
        <p:txBody>
          <a:bodyPr>
            <a:normAutofit/>
          </a:bodyPr>
          <a:lstStyle/>
          <a:p>
            <a:r>
              <a:rPr lang="en-IL" dirty="0"/>
              <a:t>JS </a:t>
            </a:r>
            <a:r>
              <a:rPr lang="en-US" dirty="0"/>
              <a:t>single threaded language </a:t>
            </a:r>
            <a:endParaRPr lang="en-IL" dirty="0"/>
          </a:p>
        </p:txBody>
      </p:sp>
      <p:sp>
        <p:nvSpPr>
          <p:cNvPr id="62" name="Freeform: Shape 6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41240E2-EB51-24AB-2E37-ED20B540F410}"/>
              </a:ext>
            </a:extLst>
          </p:cNvPr>
          <p:cNvSpPr>
            <a:spLocks noGrp="1"/>
          </p:cNvSpPr>
          <p:nvPr>
            <p:ph idx="1"/>
          </p:nvPr>
        </p:nvSpPr>
        <p:spPr>
          <a:xfrm>
            <a:off x="525717" y="2796427"/>
            <a:ext cx="4663649" cy="3274503"/>
          </a:xfrm>
        </p:spPr>
        <p:txBody>
          <a:bodyPr>
            <a:normAutofit/>
          </a:bodyPr>
          <a:lstStyle/>
          <a:p>
            <a:endParaRPr lang="en-US" dirty="0"/>
          </a:p>
          <a:p>
            <a:r>
              <a:rPr lang="en-US" dirty="0"/>
              <a:t>JS is a single threaded language which means that only one set of instructions can be executed at a time. There is only one call stack.</a:t>
            </a:r>
          </a:p>
          <a:p>
            <a:br>
              <a:rPr lang="en-US" dirty="0"/>
            </a:br>
            <a:endParaRPr lang="en-US" dirty="0"/>
          </a:p>
        </p:txBody>
      </p:sp>
      <p:pic>
        <p:nvPicPr>
          <p:cNvPr id="5" name="Picture 4" descr="Text&#10;&#10;Description automatically generated with medium confidence">
            <a:extLst>
              <a:ext uri="{FF2B5EF4-FFF2-40B4-BE49-F238E27FC236}">
                <a16:creationId xmlns:a16="http://schemas.microsoft.com/office/drawing/2014/main" id="{5151EDE3-96C5-0D56-8484-A50F28678D28}"/>
              </a:ext>
            </a:extLst>
          </p:cNvPr>
          <p:cNvPicPr>
            <a:picLocks noChangeAspect="1"/>
          </p:cNvPicPr>
          <p:nvPr/>
        </p:nvPicPr>
        <p:blipFill>
          <a:blip r:embed="rId2"/>
          <a:stretch>
            <a:fillRect/>
          </a:stretch>
        </p:blipFill>
        <p:spPr>
          <a:xfrm>
            <a:off x="5953780" y="1798662"/>
            <a:ext cx="5660211" cy="3169717"/>
          </a:xfrm>
          <a:prstGeom prst="rect">
            <a:avLst/>
          </a:prstGeom>
        </p:spPr>
      </p:pic>
      <p:sp>
        <p:nvSpPr>
          <p:cNvPr id="72" name="Freeform: Shape 7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4" name="Group 7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5" name="Freeform: Shape 7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Freeform: Shape 7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14400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EE5C8A6-6D54-A039-39FA-D895F3B99BB6}"/>
              </a:ext>
            </a:extLst>
          </p:cNvPr>
          <p:cNvSpPr>
            <a:spLocks noGrp="1"/>
          </p:cNvSpPr>
          <p:nvPr>
            <p:ph type="title"/>
          </p:nvPr>
        </p:nvSpPr>
        <p:spPr>
          <a:xfrm>
            <a:off x="525717" y="787068"/>
            <a:ext cx="4663649" cy="1455091"/>
          </a:xfrm>
        </p:spPr>
        <p:txBody>
          <a:bodyPr>
            <a:normAutofit/>
          </a:bodyPr>
          <a:lstStyle/>
          <a:p>
            <a:r>
              <a:rPr lang="en-IL" dirty="0"/>
              <a:t>Event Loop</a:t>
            </a:r>
          </a:p>
        </p:txBody>
      </p:sp>
      <p:sp>
        <p:nvSpPr>
          <p:cNvPr id="14" name="Freeform: Shape 1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 name="Content Placeholder 8">
            <a:extLst>
              <a:ext uri="{FF2B5EF4-FFF2-40B4-BE49-F238E27FC236}">
                <a16:creationId xmlns:a16="http://schemas.microsoft.com/office/drawing/2014/main" id="{535ADB5B-44E1-B4BB-3DB2-6CBAE6EF4257}"/>
              </a:ext>
            </a:extLst>
          </p:cNvPr>
          <p:cNvSpPr>
            <a:spLocks noGrp="1"/>
          </p:cNvSpPr>
          <p:nvPr>
            <p:ph idx="1"/>
          </p:nvPr>
        </p:nvSpPr>
        <p:spPr>
          <a:xfrm>
            <a:off x="525717" y="2796427"/>
            <a:ext cx="4663649" cy="3274503"/>
          </a:xfrm>
        </p:spPr>
        <p:txBody>
          <a:bodyPr>
            <a:normAutofit/>
          </a:bodyPr>
          <a:lstStyle/>
          <a:p>
            <a:r>
              <a:rPr lang="en-US" dirty="0" err="1"/>
              <a:t>setTimeout</a:t>
            </a:r>
            <a:r>
              <a:rPr lang="en-US" dirty="0"/>
              <a:t> is an API that doesn't live in the V8 source but provided to us by the browser.</a:t>
            </a:r>
            <a:br>
              <a:rPr lang="en-US" dirty="0"/>
            </a:br>
            <a:br>
              <a:rPr lang="en-US" dirty="0"/>
            </a:br>
            <a:r>
              <a:rPr lang="en-US" dirty="0"/>
              <a:t>The browser kicks off a timer. And it handles the count down.</a:t>
            </a:r>
          </a:p>
        </p:txBody>
      </p:sp>
      <p:pic>
        <p:nvPicPr>
          <p:cNvPr id="5" name="Content Placeholder 4" descr="Graphical user interface, application&#10;&#10;Description automatically generated">
            <a:extLst>
              <a:ext uri="{FF2B5EF4-FFF2-40B4-BE49-F238E27FC236}">
                <a16:creationId xmlns:a16="http://schemas.microsoft.com/office/drawing/2014/main" id="{3CF8348B-0394-A485-E8F1-6FFA3D91D3DF}"/>
              </a:ext>
            </a:extLst>
          </p:cNvPr>
          <p:cNvPicPr>
            <a:picLocks noChangeAspect="1"/>
          </p:cNvPicPr>
          <p:nvPr/>
        </p:nvPicPr>
        <p:blipFill>
          <a:blip r:embed="rId2"/>
          <a:stretch>
            <a:fillRect/>
          </a:stretch>
        </p:blipFill>
        <p:spPr>
          <a:xfrm>
            <a:off x="5953780" y="1848189"/>
            <a:ext cx="5660211" cy="3070664"/>
          </a:xfrm>
          <a:prstGeom prst="rect">
            <a:avLst/>
          </a:prstGeom>
        </p:spPr>
      </p:pic>
      <p:sp>
        <p:nvSpPr>
          <p:cNvPr id="24" name="Freeform: Shape 2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65326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EC8DC92-A66B-5DC8-2EBF-FE4BF4A69330}"/>
              </a:ext>
            </a:extLst>
          </p:cNvPr>
          <p:cNvSpPr>
            <a:spLocks noGrp="1"/>
          </p:cNvSpPr>
          <p:nvPr>
            <p:ph type="title"/>
          </p:nvPr>
        </p:nvSpPr>
        <p:spPr>
          <a:xfrm>
            <a:off x="525717" y="787068"/>
            <a:ext cx="4663649" cy="1455091"/>
          </a:xfrm>
        </p:spPr>
        <p:txBody>
          <a:bodyPr>
            <a:normAutofit/>
          </a:bodyPr>
          <a:lstStyle/>
          <a:p>
            <a:r>
              <a:rPr lang="en-IL" dirty="0"/>
              <a:t>Event Loop</a:t>
            </a:r>
          </a:p>
        </p:txBody>
      </p:sp>
      <p:sp>
        <p:nvSpPr>
          <p:cNvPr id="14" name="Freeform: Shape 1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 name="Content Placeholder 8">
            <a:extLst>
              <a:ext uri="{FF2B5EF4-FFF2-40B4-BE49-F238E27FC236}">
                <a16:creationId xmlns:a16="http://schemas.microsoft.com/office/drawing/2014/main" id="{8E23AAE5-9390-1472-ABD8-F5ED6A476F0D}"/>
              </a:ext>
            </a:extLst>
          </p:cNvPr>
          <p:cNvSpPr>
            <a:spLocks noGrp="1"/>
          </p:cNvSpPr>
          <p:nvPr>
            <p:ph idx="1"/>
          </p:nvPr>
        </p:nvSpPr>
        <p:spPr>
          <a:xfrm>
            <a:off x="525717" y="2796427"/>
            <a:ext cx="4663649" cy="3274503"/>
          </a:xfrm>
        </p:spPr>
        <p:txBody>
          <a:bodyPr>
            <a:normAutofit/>
          </a:bodyPr>
          <a:lstStyle/>
          <a:p>
            <a:r>
              <a:rPr lang="en-US" dirty="0"/>
              <a:t>Because the browser take the responsibility on the timer, the </a:t>
            </a:r>
            <a:r>
              <a:rPr lang="en-US" dirty="0" err="1"/>
              <a:t>setTimeout</a:t>
            </a:r>
            <a:r>
              <a:rPr lang="en-US" dirty="0"/>
              <a:t> call itself is complete, so we can pop off the stack.</a:t>
            </a:r>
          </a:p>
        </p:txBody>
      </p:sp>
      <p:pic>
        <p:nvPicPr>
          <p:cNvPr id="5" name="Content Placeholder 4" descr="Graphical user interface, application, Word&#10;&#10;Description automatically generated">
            <a:extLst>
              <a:ext uri="{FF2B5EF4-FFF2-40B4-BE49-F238E27FC236}">
                <a16:creationId xmlns:a16="http://schemas.microsoft.com/office/drawing/2014/main" id="{A05DAE7F-03D4-D5BF-03FE-7025C7399B54}"/>
              </a:ext>
            </a:extLst>
          </p:cNvPr>
          <p:cNvPicPr>
            <a:picLocks noChangeAspect="1"/>
          </p:cNvPicPr>
          <p:nvPr/>
        </p:nvPicPr>
        <p:blipFill>
          <a:blip r:embed="rId2"/>
          <a:stretch>
            <a:fillRect/>
          </a:stretch>
        </p:blipFill>
        <p:spPr>
          <a:xfrm>
            <a:off x="5953780" y="1848189"/>
            <a:ext cx="5660211" cy="3070664"/>
          </a:xfrm>
          <a:prstGeom prst="rect">
            <a:avLst/>
          </a:prstGeom>
        </p:spPr>
      </p:pic>
      <p:sp>
        <p:nvSpPr>
          <p:cNvPr id="24" name="Freeform: Shape 2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61271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6FB-58AD-C1CE-5685-4259579856F9}"/>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FF9F2F7E-5B6C-41D7-8E46-44193954FC98}"/>
              </a:ext>
            </a:extLst>
          </p:cNvPr>
          <p:cNvPicPr>
            <a:picLocks noGrp="1" noChangeAspect="1"/>
          </p:cNvPicPr>
          <p:nvPr>
            <p:ph idx="1"/>
          </p:nvPr>
        </p:nvPicPr>
        <p:blipFill>
          <a:blip r:embed="rId2"/>
          <a:stretch>
            <a:fillRect/>
          </a:stretch>
        </p:blipFill>
        <p:spPr>
          <a:xfrm>
            <a:off x="2300392" y="2522538"/>
            <a:ext cx="6527591" cy="3548062"/>
          </a:xfrm>
        </p:spPr>
      </p:pic>
    </p:spTree>
    <p:extLst>
      <p:ext uri="{BB962C8B-B14F-4D97-AF65-F5344CB8AC3E}">
        <p14:creationId xmlns:p14="http://schemas.microsoft.com/office/powerpoint/2010/main" val="2723023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86B1-1301-9004-1B5E-BFF5CF7BC99E}"/>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9E22BEE3-4EDB-DF86-718F-ED562120D237}"/>
              </a:ext>
            </a:extLst>
          </p:cNvPr>
          <p:cNvPicPr>
            <a:picLocks noGrp="1" noChangeAspect="1"/>
          </p:cNvPicPr>
          <p:nvPr>
            <p:ph idx="1"/>
          </p:nvPr>
        </p:nvPicPr>
        <p:blipFill>
          <a:blip r:embed="rId2"/>
          <a:stretch>
            <a:fillRect/>
          </a:stretch>
        </p:blipFill>
        <p:spPr>
          <a:xfrm>
            <a:off x="2300392" y="2522538"/>
            <a:ext cx="6527591" cy="3548062"/>
          </a:xfrm>
        </p:spPr>
      </p:pic>
    </p:spTree>
    <p:extLst>
      <p:ext uri="{BB962C8B-B14F-4D97-AF65-F5344CB8AC3E}">
        <p14:creationId xmlns:p14="http://schemas.microsoft.com/office/powerpoint/2010/main" val="1161811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E502-87DB-DB16-D311-E236E4646AD0}"/>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814ADD4E-8C4D-58DD-66DD-060C1733852D}"/>
              </a:ext>
            </a:extLst>
          </p:cNvPr>
          <p:cNvPicPr>
            <a:picLocks noGrp="1" noChangeAspect="1"/>
          </p:cNvPicPr>
          <p:nvPr>
            <p:ph idx="1"/>
          </p:nvPr>
        </p:nvPicPr>
        <p:blipFill>
          <a:blip r:embed="rId2"/>
          <a:stretch>
            <a:fillRect/>
          </a:stretch>
        </p:blipFill>
        <p:spPr>
          <a:xfrm>
            <a:off x="2300392" y="2522538"/>
            <a:ext cx="6527591" cy="3548062"/>
          </a:xfrm>
        </p:spPr>
      </p:pic>
    </p:spTree>
    <p:extLst>
      <p:ext uri="{BB962C8B-B14F-4D97-AF65-F5344CB8AC3E}">
        <p14:creationId xmlns:p14="http://schemas.microsoft.com/office/powerpoint/2010/main" val="65791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D2C55D0-0F75-A39F-8DD5-11922EC5D523}"/>
              </a:ext>
            </a:extLst>
          </p:cNvPr>
          <p:cNvSpPr>
            <a:spLocks noGrp="1"/>
          </p:cNvSpPr>
          <p:nvPr>
            <p:ph type="title"/>
          </p:nvPr>
        </p:nvSpPr>
        <p:spPr>
          <a:xfrm>
            <a:off x="525717" y="787068"/>
            <a:ext cx="4663649" cy="1455091"/>
          </a:xfrm>
        </p:spPr>
        <p:txBody>
          <a:bodyPr>
            <a:normAutofit/>
          </a:bodyPr>
          <a:lstStyle/>
          <a:p>
            <a:r>
              <a:rPr lang="en-IL" dirty="0"/>
              <a:t>Event Loop</a:t>
            </a:r>
          </a:p>
        </p:txBody>
      </p:sp>
      <p:sp>
        <p:nvSpPr>
          <p:cNvPr id="14" name="Freeform: Shape 1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 name="Content Placeholder 8">
            <a:extLst>
              <a:ext uri="{FF2B5EF4-FFF2-40B4-BE49-F238E27FC236}">
                <a16:creationId xmlns:a16="http://schemas.microsoft.com/office/drawing/2014/main" id="{7F4B3FD5-C358-AEBF-9396-4ABACA61A0E4}"/>
              </a:ext>
            </a:extLst>
          </p:cNvPr>
          <p:cNvSpPr>
            <a:spLocks noGrp="1"/>
          </p:cNvSpPr>
          <p:nvPr>
            <p:ph idx="1"/>
          </p:nvPr>
        </p:nvSpPr>
        <p:spPr>
          <a:xfrm>
            <a:off x="525717" y="2796427"/>
            <a:ext cx="4663649" cy="3274503"/>
          </a:xfrm>
        </p:spPr>
        <p:txBody>
          <a:bodyPr>
            <a:normAutofit/>
          </a:bodyPr>
          <a:lstStyle/>
          <a:p>
            <a:r>
              <a:rPr lang="en-US" dirty="0"/>
              <a:t>Five seconds later the timer going to complete. </a:t>
            </a:r>
          </a:p>
          <a:p>
            <a:r>
              <a:rPr lang="en-US" dirty="0"/>
              <a:t>The web API can't chuck stuff onto the stack when it's ready. if it did, it would appear randomly in the middle of your code. </a:t>
            </a:r>
          </a:p>
          <a:p>
            <a:r>
              <a:rPr lang="en-US" dirty="0"/>
              <a:t>The web APIs pushes the callback on to the task queue when it's done.</a:t>
            </a:r>
          </a:p>
        </p:txBody>
      </p:sp>
      <p:pic>
        <p:nvPicPr>
          <p:cNvPr id="5" name="Content Placeholder 4" descr="Graphical user interface, application, Word&#10;&#10;Description automatically generated">
            <a:extLst>
              <a:ext uri="{FF2B5EF4-FFF2-40B4-BE49-F238E27FC236}">
                <a16:creationId xmlns:a16="http://schemas.microsoft.com/office/drawing/2014/main" id="{359B2BF2-DA49-56F2-DC9A-01E47260B57C}"/>
              </a:ext>
            </a:extLst>
          </p:cNvPr>
          <p:cNvPicPr>
            <a:picLocks noChangeAspect="1"/>
          </p:cNvPicPr>
          <p:nvPr/>
        </p:nvPicPr>
        <p:blipFill>
          <a:blip r:embed="rId3"/>
          <a:stretch>
            <a:fillRect/>
          </a:stretch>
        </p:blipFill>
        <p:spPr>
          <a:xfrm>
            <a:off x="5953780" y="1848189"/>
            <a:ext cx="5660211" cy="3070664"/>
          </a:xfrm>
          <a:prstGeom prst="rect">
            <a:avLst/>
          </a:prstGeom>
        </p:spPr>
      </p:pic>
      <p:sp>
        <p:nvSpPr>
          <p:cNvPr id="24" name="Freeform: Shape 2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976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4AB26B6-2A94-D20D-00AE-259828E69233}"/>
              </a:ext>
            </a:extLst>
          </p:cNvPr>
          <p:cNvSpPr>
            <a:spLocks noGrp="1"/>
          </p:cNvSpPr>
          <p:nvPr>
            <p:ph type="title"/>
          </p:nvPr>
        </p:nvSpPr>
        <p:spPr>
          <a:xfrm>
            <a:off x="525717" y="787068"/>
            <a:ext cx="4663649" cy="1455091"/>
          </a:xfrm>
        </p:spPr>
        <p:txBody>
          <a:bodyPr vert="horz" lIns="91440" tIns="45720" rIns="91440" bIns="45720" rtlCol="0">
            <a:normAutofit/>
          </a:bodyPr>
          <a:lstStyle/>
          <a:p>
            <a:r>
              <a:rPr lang="en-US" dirty="0"/>
              <a:t>Event Loop</a:t>
            </a:r>
          </a:p>
        </p:txBody>
      </p:sp>
      <p:sp>
        <p:nvSpPr>
          <p:cNvPr id="61" name="Freeform: Shape 6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6" name="Content Placeholder 55">
            <a:extLst>
              <a:ext uri="{FF2B5EF4-FFF2-40B4-BE49-F238E27FC236}">
                <a16:creationId xmlns:a16="http://schemas.microsoft.com/office/drawing/2014/main" id="{7EA20599-9CE8-2140-E90B-4BBD89C77564}"/>
              </a:ext>
            </a:extLst>
          </p:cNvPr>
          <p:cNvSpPr>
            <a:spLocks noGrp="1"/>
          </p:cNvSpPr>
          <p:nvPr>
            <p:ph idx="1"/>
          </p:nvPr>
        </p:nvSpPr>
        <p:spPr>
          <a:xfrm>
            <a:off x="525717" y="2796427"/>
            <a:ext cx="4663649" cy="3274503"/>
          </a:xfrm>
        </p:spPr>
        <p:txBody>
          <a:bodyPr>
            <a:normAutofit/>
          </a:bodyPr>
          <a:lstStyle/>
          <a:p>
            <a:r>
              <a:rPr lang="en-US" dirty="0"/>
              <a:t>The event loop's job is to look at the stack and look at the task queue. If the stack is empty it takes the first thing on the queue and pushes it on to the stack which effectively run it. </a:t>
            </a:r>
          </a:p>
          <a:p>
            <a:endParaRPr lang="en-US" dirty="0"/>
          </a:p>
        </p:txBody>
      </p:sp>
      <p:pic>
        <p:nvPicPr>
          <p:cNvPr id="5" name="Content Placeholder 4" descr="Graphical user interface, application, Word&#10;&#10;Description automatically generated">
            <a:extLst>
              <a:ext uri="{FF2B5EF4-FFF2-40B4-BE49-F238E27FC236}">
                <a16:creationId xmlns:a16="http://schemas.microsoft.com/office/drawing/2014/main" id="{7F88D928-7DFB-D8E9-7EEB-778828068905}"/>
              </a:ext>
            </a:extLst>
          </p:cNvPr>
          <p:cNvPicPr>
            <a:picLocks noChangeAspect="1"/>
          </p:cNvPicPr>
          <p:nvPr/>
        </p:nvPicPr>
        <p:blipFill>
          <a:blip r:embed="rId2"/>
          <a:stretch>
            <a:fillRect/>
          </a:stretch>
        </p:blipFill>
        <p:spPr>
          <a:xfrm>
            <a:off x="5953780" y="1848189"/>
            <a:ext cx="5660211" cy="3070664"/>
          </a:xfrm>
          <a:prstGeom prst="rect">
            <a:avLst/>
          </a:prstGeom>
        </p:spPr>
      </p:pic>
      <p:sp>
        <p:nvSpPr>
          <p:cNvPr id="71" name="Freeform: Shape 7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4" name="Freeform: Shape 7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5" name="Freeform: Shape 7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62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58F5-BF17-C9F7-50E7-B22C86D41A39}"/>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F3B9E443-5FD2-4857-8931-5F842294ECAB}"/>
              </a:ext>
            </a:extLst>
          </p:cNvPr>
          <p:cNvPicPr>
            <a:picLocks noGrp="1" noChangeAspect="1"/>
          </p:cNvPicPr>
          <p:nvPr>
            <p:ph idx="1"/>
          </p:nvPr>
        </p:nvPicPr>
        <p:blipFill>
          <a:blip r:embed="rId2"/>
          <a:stretch>
            <a:fillRect/>
          </a:stretch>
        </p:blipFill>
        <p:spPr>
          <a:xfrm>
            <a:off x="2077978" y="2522538"/>
            <a:ext cx="6972419" cy="3548062"/>
          </a:xfrm>
        </p:spPr>
      </p:pic>
    </p:spTree>
    <p:extLst>
      <p:ext uri="{BB962C8B-B14F-4D97-AF65-F5344CB8AC3E}">
        <p14:creationId xmlns:p14="http://schemas.microsoft.com/office/powerpoint/2010/main" val="4019187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4F8F-51DD-6044-8B54-3A659AEA9972}"/>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C6A06A98-41EE-5A78-184E-84D2F67575A7}"/>
              </a:ext>
            </a:extLst>
          </p:cNvPr>
          <p:cNvPicPr>
            <a:picLocks noGrp="1" noChangeAspect="1"/>
          </p:cNvPicPr>
          <p:nvPr>
            <p:ph idx="1"/>
          </p:nvPr>
        </p:nvPicPr>
        <p:blipFill>
          <a:blip r:embed="rId2"/>
          <a:stretch>
            <a:fillRect/>
          </a:stretch>
        </p:blipFill>
        <p:spPr>
          <a:xfrm>
            <a:off x="2077978" y="2522538"/>
            <a:ext cx="6972419" cy="3548062"/>
          </a:xfrm>
        </p:spPr>
      </p:pic>
    </p:spTree>
    <p:extLst>
      <p:ext uri="{BB962C8B-B14F-4D97-AF65-F5344CB8AC3E}">
        <p14:creationId xmlns:p14="http://schemas.microsoft.com/office/powerpoint/2010/main" val="3519930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1560385-309F-84AB-2BE6-541391FE46C4}"/>
              </a:ext>
            </a:extLst>
          </p:cNvPr>
          <p:cNvSpPr>
            <a:spLocks noGrp="1"/>
          </p:cNvSpPr>
          <p:nvPr>
            <p:ph type="title"/>
          </p:nvPr>
        </p:nvSpPr>
        <p:spPr>
          <a:xfrm>
            <a:off x="525717" y="787068"/>
            <a:ext cx="4663649" cy="1455091"/>
          </a:xfrm>
        </p:spPr>
        <p:txBody>
          <a:bodyPr>
            <a:normAutofit/>
          </a:bodyPr>
          <a:lstStyle/>
          <a:p>
            <a:r>
              <a:rPr lang="en-US" dirty="0"/>
              <a:t>Event Loop – Another example</a:t>
            </a:r>
            <a:endParaRPr lang="en-IL" dirty="0"/>
          </a:p>
        </p:txBody>
      </p:sp>
      <p:sp>
        <p:nvSpPr>
          <p:cNvPr id="14" name="Freeform: Shape 1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 name="Content Placeholder 8">
            <a:extLst>
              <a:ext uri="{FF2B5EF4-FFF2-40B4-BE49-F238E27FC236}">
                <a16:creationId xmlns:a16="http://schemas.microsoft.com/office/drawing/2014/main" id="{4D8B497A-8233-0298-5A59-9D6F339C3EA1}"/>
              </a:ext>
            </a:extLst>
          </p:cNvPr>
          <p:cNvSpPr>
            <a:spLocks noGrp="1"/>
          </p:cNvSpPr>
          <p:nvPr>
            <p:ph idx="1"/>
          </p:nvPr>
        </p:nvSpPr>
        <p:spPr>
          <a:xfrm>
            <a:off x="525717" y="2796427"/>
            <a:ext cx="4663649" cy="3274503"/>
          </a:xfrm>
        </p:spPr>
        <p:txBody>
          <a:bodyPr>
            <a:normAutofit fontScale="92500" lnSpcReduction="10000"/>
          </a:bodyPr>
          <a:lstStyle/>
          <a:p>
            <a:r>
              <a:rPr lang="en-US" dirty="0" err="1"/>
              <a:t>setTimeout</a:t>
            </a:r>
            <a:r>
              <a:rPr lang="en-US" dirty="0"/>
              <a:t> is not a guaranteed time to execution, it's a minimum time to execution.</a:t>
            </a:r>
          </a:p>
          <a:p>
            <a:r>
              <a:rPr lang="en-US" dirty="0"/>
              <a:t>In this example we will see that </a:t>
            </a:r>
            <a:r>
              <a:rPr lang="en-US" dirty="0" err="1"/>
              <a:t>setTimeout</a:t>
            </a:r>
            <a:r>
              <a:rPr lang="en-US" dirty="0"/>
              <a:t> zero doesn't run the code immediately it runs the code a bit later.</a:t>
            </a:r>
          </a:p>
          <a:p>
            <a:r>
              <a:rPr lang="en-US" dirty="0"/>
              <a:t>This is because If the stack is not empty, the event loop waits until the stack will be empty and then it pushes to the stack.</a:t>
            </a:r>
          </a:p>
        </p:txBody>
      </p:sp>
      <p:pic>
        <p:nvPicPr>
          <p:cNvPr id="5" name="Content Placeholder 4" descr="Graphical user interface, application, Word&#10;&#10;Description automatically generated">
            <a:extLst>
              <a:ext uri="{FF2B5EF4-FFF2-40B4-BE49-F238E27FC236}">
                <a16:creationId xmlns:a16="http://schemas.microsoft.com/office/drawing/2014/main" id="{0BB25325-F6A1-0EA6-CD46-2604B1F0303B}"/>
              </a:ext>
            </a:extLst>
          </p:cNvPr>
          <p:cNvPicPr>
            <a:picLocks noChangeAspect="1"/>
          </p:cNvPicPr>
          <p:nvPr/>
        </p:nvPicPr>
        <p:blipFill>
          <a:blip r:embed="rId3"/>
          <a:stretch>
            <a:fillRect/>
          </a:stretch>
        </p:blipFill>
        <p:spPr>
          <a:xfrm>
            <a:off x="5953780" y="1947243"/>
            <a:ext cx="5660211" cy="2872556"/>
          </a:xfrm>
          <a:prstGeom prst="rect">
            <a:avLst/>
          </a:prstGeom>
        </p:spPr>
      </p:pic>
      <p:sp>
        <p:nvSpPr>
          <p:cNvPr id="24" name="Freeform: Shape 2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7" name="Freeform: Shape 2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904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Freeform: Shape 3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7A8F49-628F-66D6-4EDD-A4B5E8F5A08D}"/>
              </a:ext>
            </a:extLst>
          </p:cNvPr>
          <p:cNvSpPr>
            <a:spLocks noGrp="1"/>
          </p:cNvSpPr>
          <p:nvPr>
            <p:ph type="title"/>
          </p:nvPr>
        </p:nvSpPr>
        <p:spPr>
          <a:xfrm>
            <a:off x="525717" y="787068"/>
            <a:ext cx="7602283" cy="1455091"/>
          </a:xfrm>
        </p:spPr>
        <p:txBody>
          <a:bodyPr>
            <a:normAutofit/>
          </a:bodyPr>
          <a:lstStyle/>
          <a:p>
            <a:r>
              <a:rPr lang="en-IL" dirty="0"/>
              <a:t>JS Engine</a:t>
            </a:r>
          </a:p>
        </p:txBody>
      </p:sp>
      <p:grpSp>
        <p:nvGrpSpPr>
          <p:cNvPr id="3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74F28AE-274E-66B3-EB55-62A3B6F91F84}"/>
              </a:ext>
            </a:extLst>
          </p:cNvPr>
          <p:cNvSpPr>
            <a:spLocks noGrp="1"/>
          </p:cNvSpPr>
          <p:nvPr>
            <p:ph idx="1"/>
          </p:nvPr>
        </p:nvSpPr>
        <p:spPr>
          <a:xfrm>
            <a:off x="525717" y="2796427"/>
            <a:ext cx="7602283" cy="3274503"/>
          </a:xfrm>
        </p:spPr>
        <p:txBody>
          <a:bodyPr>
            <a:normAutofit/>
          </a:bodyPr>
          <a:lstStyle/>
          <a:p>
            <a:r>
              <a:rPr lang="en-US" dirty="0"/>
              <a:t>The JavaScript engine is simply a computer program that executes JavaScript code. JavaScript engines are inbuilt in all the modern browsers today. When the JavaScript file is loaded in the browser, JavaScript engine will execute each line of the file from top to bottom (to simplify the explanation we are avoiding hoisting in JS). JavaScript engine will parse the code line by line, convert it into machine code and then execute it.</a:t>
            </a:r>
          </a:p>
        </p:txBody>
      </p:sp>
      <p:sp>
        <p:nvSpPr>
          <p:cNvPr id="46" name="Freeform: Shape 45">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45544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707E-5275-679C-2C18-08FAC1E38017}"/>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10;&#10;Description automatically generated">
            <a:extLst>
              <a:ext uri="{FF2B5EF4-FFF2-40B4-BE49-F238E27FC236}">
                <a16:creationId xmlns:a16="http://schemas.microsoft.com/office/drawing/2014/main" id="{CAF31129-7B54-06D2-8BD2-9586CF2E1E07}"/>
              </a:ext>
            </a:extLst>
          </p:cNvPr>
          <p:cNvPicPr>
            <a:picLocks noGrp="1" noChangeAspect="1"/>
          </p:cNvPicPr>
          <p:nvPr>
            <p:ph idx="1"/>
          </p:nvPr>
        </p:nvPicPr>
        <p:blipFill>
          <a:blip r:embed="rId2"/>
          <a:stretch>
            <a:fillRect/>
          </a:stretch>
        </p:blipFill>
        <p:spPr>
          <a:xfrm>
            <a:off x="2275895" y="2522538"/>
            <a:ext cx="6576586" cy="3548062"/>
          </a:xfrm>
        </p:spPr>
      </p:pic>
    </p:spTree>
    <p:extLst>
      <p:ext uri="{BB962C8B-B14F-4D97-AF65-F5344CB8AC3E}">
        <p14:creationId xmlns:p14="http://schemas.microsoft.com/office/powerpoint/2010/main" val="4089608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669-E394-5698-215C-982DBE85893C}"/>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10;&#10;Description automatically generated">
            <a:extLst>
              <a:ext uri="{FF2B5EF4-FFF2-40B4-BE49-F238E27FC236}">
                <a16:creationId xmlns:a16="http://schemas.microsoft.com/office/drawing/2014/main" id="{2F32E563-A9A8-3022-87E3-5B556E1CF6F6}"/>
              </a:ext>
            </a:extLst>
          </p:cNvPr>
          <p:cNvPicPr>
            <a:picLocks noGrp="1" noChangeAspect="1"/>
          </p:cNvPicPr>
          <p:nvPr>
            <p:ph idx="1"/>
          </p:nvPr>
        </p:nvPicPr>
        <p:blipFill>
          <a:blip r:embed="rId2"/>
          <a:stretch>
            <a:fillRect/>
          </a:stretch>
        </p:blipFill>
        <p:spPr>
          <a:xfrm>
            <a:off x="2275895" y="2522538"/>
            <a:ext cx="6576586" cy="3548062"/>
          </a:xfrm>
        </p:spPr>
      </p:pic>
    </p:spTree>
    <p:extLst>
      <p:ext uri="{BB962C8B-B14F-4D97-AF65-F5344CB8AC3E}">
        <p14:creationId xmlns:p14="http://schemas.microsoft.com/office/powerpoint/2010/main" val="80235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714F-F9E1-3D2D-A65E-38A28A0D6229}"/>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10;&#10;Description automatically generated">
            <a:extLst>
              <a:ext uri="{FF2B5EF4-FFF2-40B4-BE49-F238E27FC236}">
                <a16:creationId xmlns:a16="http://schemas.microsoft.com/office/drawing/2014/main" id="{99B4DEAA-35F3-E785-FF65-45612232389E}"/>
              </a:ext>
            </a:extLst>
          </p:cNvPr>
          <p:cNvPicPr>
            <a:picLocks noGrp="1" noChangeAspect="1"/>
          </p:cNvPicPr>
          <p:nvPr>
            <p:ph idx="1"/>
          </p:nvPr>
        </p:nvPicPr>
        <p:blipFill>
          <a:blip r:embed="rId2"/>
          <a:stretch>
            <a:fillRect/>
          </a:stretch>
        </p:blipFill>
        <p:spPr>
          <a:xfrm>
            <a:off x="2275895" y="2522538"/>
            <a:ext cx="6576586" cy="3548062"/>
          </a:xfrm>
        </p:spPr>
      </p:pic>
    </p:spTree>
    <p:extLst>
      <p:ext uri="{BB962C8B-B14F-4D97-AF65-F5344CB8AC3E}">
        <p14:creationId xmlns:p14="http://schemas.microsoft.com/office/powerpoint/2010/main" val="1858543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54D3-D8A7-418E-4B75-976D89EADCB7}"/>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10;&#10;Description automatically generated">
            <a:extLst>
              <a:ext uri="{FF2B5EF4-FFF2-40B4-BE49-F238E27FC236}">
                <a16:creationId xmlns:a16="http://schemas.microsoft.com/office/drawing/2014/main" id="{92E080D5-F5E0-51A2-7AA3-5BC7359C164B}"/>
              </a:ext>
            </a:extLst>
          </p:cNvPr>
          <p:cNvPicPr>
            <a:picLocks noGrp="1" noChangeAspect="1"/>
          </p:cNvPicPr>
          <p:nvPr>
            <p:ph idx="1"/>
          </p:nvPr>
        </p:nvPicPr>
        <p:blipFill>
          <a:blip r:embed="rId2"/>
          <a:stretch>
            <a:fillRect/>
          </a:stretch>
        </p:blipFill>
        <p:spPr>
          <a:xfrm>
            <a:off x="2275895" y="2522538"/>
            <a:ext cx="6576586" cy="3548062"/>
          </a:xfrm>
        </p:spPr>
      </p:pic>
    </p:spTree>
    <p:extLst>
      <p:ext uri="{BB962C8B-B14F-4D97-AF65-F5344CB8AC3E}">
        <p14:creationId xmlns:p14="http://schemas.microsoft.com/office/powerpoint/2010/main" val="3784609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1B4F-BCDD-4AA7-8778-65D997C49BFA}"/>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10;&#10;Description automatically generated">
            <a:extLst>
              <a:ext uri="{FF2B5EF4-FFF2-40B4-BE49-F238E27FC236}">
                <a16:creationId xmlns:a16="http://schemas.microsoft.com/office/drawing/2014/main" id="{94A10CFD-CE9D-7CB5-50C3-D83769FB09C7}"/>
              </a:ext>
            </a:extLst>
          </p:cNvPr>
          <p:cNvPicPr>
            <a:picLocks noGrp="1" noChangeAspect="1"/>
          </p:cNvPicPr>
          <p:nvPr>
            <p:ph idx="1"/>
          </p:nvPr>
        </p:nvPicPr>
        <p:blipFill>
          <a:blip r:embed="rId2"/>
          <a:stretch>
            <a:fillRect/>
          </a:stretch>
        </p:blipFill>
        <p:spPr>
          <a:xfrm>
            <a:off x="2275895" y="2522538"/>
            <a:ext cx="6576586" cy="3548062"/>
          </a:xfrm>
        </p:spPr>
      </p:pic>
    </p:spTree>
    <p:extLst>
      <p:ext uri="{BB962C8B-B14F-4D97-AF65-F5344CB8AC3E}">
        <p14:creationId xmlns:p14="http://schemas.microsoft.com/office/powerpoint/2010/main" val="2929364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C745-8037-4D6B-3C16-D420F8CB5D78}"/>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10;&#10;Description automatically generated">
            <a:extLst>
              <a:ext uri="{FF2B5EF4-FFF2-40B4-BE49-F238E27FC236}">
                <a16:creationId xmlns:a16="http://schemas.microsoft.com/office/drawing/2014/main" id="{E46F0BE4-03E5-659C-8DC6-9BC25B758EBD}"/>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415571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FF29-9A78-B9EC-53CD-E40968CC3E43}"/>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83FF836F-84DD-DDF4-8679-4A1646DE92E7}"/>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2586634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0B07-8ABC-BE0D-B7DC-2C4912DA1E55}"/>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B034CCA8-C217-1DB0-0D62-D2562D6DFC8D}"/>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385819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B7EC-9A10-80FE-B308-EC04789CF98B}"/>
              </a:ext>
            </a:extLst>
          </p:cNvPr>
          <p:cNvSpPr>
            <a:spLocks noGrp="1"/>
          </p:cNvSpPr>
          <p:nvPr>
            <p:ph type="title"/>
          </p:nvPr>
        </p:nvSpPr>
        <p:spPr/>
        <p:txBody>
          <a:bodyPr/>
          <a:lstStyle/>
          <a:p>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C93D0D6C-E97C-0A9D-71A1-18BC77ECC05B}"/>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900542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27DA-3DE4-135D-4608-2330814406AB}"/>
              </a:ext>
            </a:extLst>
          </p:cNvPr>
          <p:cNvSpPr>
            <a:spLocks noGrp="1"/>
          </p:cNvSpPr>
          <p:nvPr>
            <p:ph type="title"/>
          </p:nvPr>
        </p:nvSpPr>
        <p:spPr/>
        <p:txBody>
          <a:bodyPr/>
          <a:lstStyle/>
          <a:p>
            <a:pPr rtl="1"/>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925C52DA-9BA7-7FC8-802D-ADA311957041}"/>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71859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Freeform: Shape 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4BB071-4082-9C3D-E419-5AC619F01981}"/>
              </a:ext>
            </a:extLst>
          </p:cNvPr>
          <p:cNvSpPr>
            <a:spLocks noGrp="1"/>
          </p:cNvSpPr>
          <p:nvPr>
            <p:ph type="title"/>
          </p:nvPr>
        </p:nvSpPr>
        <p:spPr>
          <a:xfrm>
            <a:off x="525717" y="787068"/>
            <a:ext cx="7602283" cy="1455091"/>
          </a:xfrm>
        </p:spPr>
        <p:txBody>
          <a:bodyPr>
            <a:normAutofit/>
          </a:bodyPr>
          <a:lstStyle/>
          <a:p>
            <a:r>
              <a:rPr lang="en-IL" dirty="0"/>
              <a:t>JS Engine</a:t>
            </a:r>
          </a:p>
        </p:txBody>
      </p:sp>
      <p:grpSp>
        <p:nvGrpSpPr>
          <p:cNvPr id="1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687EC36-1F99-85E3-6C47-B4C13005FBF0}"/>
              </a:ext>
            </a:extLst>
          </p:cNvPr>
          <p:cNvSpPr>
            <a:spLocks noGrp="1"/>
          </p:cNvSpPr>
          <p:nvPr>
            <p:ph idx="1"/>
          </p:nvPr>
        </p:nvSpPr>
        <p:spPr>
          <a:xfrm>
            <a:off x="525717" y="2796427"/>
            <a:ext cx="7602283" cy="3274503"/>
          </a:xfrm>
        </p:spPr>
        <p:txBody>
          <a:bodyPr>
            <a:normAutofit/>
          </a:bodyPr>
          <a:lstStyle/>
          <a:p>
            <a:r>
              <a:rPr lang="en-US" dirty="0"/>
              <a:t>Every browser has its own JavaScript engine but the most well known engine is Google’s V8. The V8 engine powers Google Chrome but also Node.js which </a:t>
            </a:r>
            <a:r>
              <a:rPr lang="en-US"/>
              <a:t>is JavaScript </a:t>
            </a:r>
            <a:r>
              <a:rPr lang="en-US" dirty="0"/>
              <a:t>Runtime.</a:t>
            </a:r>
          </a:p>
          <a:p>
            <a:endParaRPr lang="en-IL" dirty="0"/>
          </a:p>
        </p:txBody>
      </p:sp>
      <p:sp>
        <p:nvSpPr>
          <p:cNvPr id="20" name="Freeform: Shape 19">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66495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9AAB-65BB-B7AE-CEBE-091903C7B238}"/>
              </a:ext>
            </a:extLst>
          </p:cNvPr>
          <p:cNvSpPr>
            <a:spLocks noGrp="1"/>
          </p:cNvSpPr>
          <p:nvPr>
            <p:ph type="title"/>
          </p:nvPr>
        </p:nvSpPr>
        <p:spPr/>
        <p:txBody>
          <a:bodyPr/>
          <a:lstStyle/>
          <a:p>
            <a:pPr rtl="1"/>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47242EDE-B10B-E86D-66F5-F0824BEE4BFB}"/>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4102521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B1CF-B075-45FE-4103-7F22AD6C20E3}"/>
              </a:ext>
            </a:extLst>
          </p:cNvPr>
          <p:cNvSpPr>
            <a:spLocks noGrp="1"/>
          </p:cNvSpPr>
          <p:nvPr>
            <p:ph type="title"/>
          </p:nvPr>
        </p:nvSpPr>
        <p:spPr/>
        <p:txBody>
          <a:bodyPr/>
          <a:lstStyle/>
          <a:p>
            <a:pPr rtl="1"/>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9BC012FB-D5C4-3EFC-F55D-8E79A31CD867}"/>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3515848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44CE-4740-B494-FD32-C304E20DD0D0}"/>
              </a:ext>
            </a:extLst>
          </p:cNvPr>
          <p:cNvSpPr>
            <a:spLocks noGrp="1"/>
          </p:cNvSpPr>
          <p:nvPr>
            <p:ph type="title"/>
          </p:nvPr>
        </p:nvSpPr>
        <p:spPr/>
        <p:txBody>
          <a:bodyPr/>
          <a:lstStyle/>
          <a:p>
            <a:pPr rtl="1"/>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84A59178-EC85-E14B-BA6F-5E7F32258ED0}"/>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352513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EC47-0DFE-2B70-0EAA-3263B7C2A3B4}"/>
              </a:ext>
            </a:extLst>
          </p:cNvPr>
          <p:cNvSpPr>
            <a:spLocks noGrp="1"/>
          </p:cNvSpPr>
          <p:nvPr>
            <p:ph type="title"/>
          </p:nvPr>
        </p:nvSpPr>
        <p:spPr/>
        <p:txBody>
          <a:bodyPr/>
          <a:lstStyle/>
          <a:p>
            <a:pPr rtl="1"/>
            <a:r>
              <a:rPr lang="en-US" dirty="0"/>
              <a:t>Event Loop</a:t>
            </a:r>
            <a:endParaRPr lang="en-IL" dirty="0"/>
          </a:p>
        </p:txBody>
      </p:sp>
      <p:pic>
        <p:nvPicPr>
          <p:cNvPr id="5" name="Content Placeholder 4" descr="Graphical user interface, application, Word&#10;&#10;Description automatically generated">
            <a:extLst>
              <a:ext uri="{FF2B5EF4-FFF2-40B4-BE49-F238E27FC236}">
                <a16:creationId xmlns:a16="http://schemas.microsoft.com/office/drawing/2014/main" id="{EBAF2745-510A-423F-A071-ED097411951C}"/>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4091770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85F7-5AA1-C1A5-E7FC-411084E542AA}"/>
              </a:ext>
            </a:extLst>
          </p:cNvPr>
          <p:cNvSpPr>
            <a:spLocks noGrp="1"/>
          </p:cNvSpPr>
          <p:nvPr>
            <p:ph type="title"/>
          </p:nvPr>
        </p:nvSpPr>
        <p:spPr/>
        <p:txBody>
          <a:bodyPr/>
          <a:lstStyle/>
          <a:p>
            <a:r>
              <a:rPr lang="en-IL" dirty="0"/>
              <a:t>Event Loop – Another Example</a:t>
            </a:r>
          </a:p>
        </p:txBody>
      </p:sp>
      <p:pic>
        <p:nvPicPr>
          <p:cNvPr id="5" name="Content Placeholder 4" descr="Graphical user interface, application, Word&#10;&#10;Description automatically generated">
            <a:extLst>
              <a:ext uri="{FF2B5EF4-FFF2-40B4-BE49-F238E27FC236}">
                <a16:creationId xmlns:a16="http://schemas.microsoft.com/office/drawing/2014/main" id="{C05D91E4-C709-92F7-4A6C-CEA4CB56C404}"/>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3973416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C04F-D020-693D-88C2-D67EA06E964A}"/>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1843AE3F-B24A-7832-903B-658FDB9C1CF9}"/>
              </a:ext>
            </a:extLst>
          </p:cNvPr>
          <p:cNvPicPr>
            <a:picLocks noGrp="1" noChangeAspect="1"/>
          </p:cNvPicPr>
          <p:nvPr>
            <p:ph idx="1"/>
          </p:nvPr>
        </p:nvPicPr>
        <p:blipFill>
          <a:blip r:embed="rId2"/>
          <a:stretch>
            <a:fillRect/>
          </a:stretch>
        </p:blipFill>
        <p:spPr>
          <a:xfrm>
            <a:off x="2220099" y="2522538"/>
            <a:ext cx="6688177" cy="3548062"/>
          </a:xfrm>
        </p:spPr>
      </p:pic>
    </p:spTree>
    <p:extLst>
      <p:ext uri="{BB962C8B-B14F-4D97-AF65-F5344CB8AC3E}">
        <p14:creationId xmlns:p14="http://schemas.microsoft.com/office/powerpoint/2010/main" val="3384267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C1CD-530C-309F-4C25-2411A9CAA7CE}"/>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A61859D4-63DC-BA94-62EB-1FB272AFAC90}"/>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3455574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C3F3-39BC-00EA-4872-BD020007FB7D}"/>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0B08130B-7530-F095-C2B3-50D041D39B65}"/>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2094077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3DB9F-3B16-7F50-50ED-AA3E2C194860}"/>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DF5D4530-7B85-4C41-8D5A-5FE436C0ACF7}"/>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496020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3B51-C091-2D1C-902C-B772DA39DDF8}"/>
              </a:ext>
            </a:extLst>
          </p:cNvPr>
          <p:cNvSpPr>
            <a:spLocks noGrp="1"/>
          </p:cNvSpPr>
          <p:nvPr>
            <p:ph type="title"/>
          </p:nvPr>
        </p:nvSpPr>
        <p:spPr/>
        <p:txBody>
          <a:bodyPr/>
          <a:lstStyle/>
          <a:p>
            <a:r>
              <a:rPr lang="en-IL" dirty="0"/>
              <a:t>Event Loop</a:t>
            </a:r>
          </a:p>
        </p:txBody>
      </p:sp>
      <p:pic>
        <p:nvPicPr>
          <p:cNvPr id="5" name="Content Placeholder 4" descr="Graphical user interface, application&#10;&#10;Description automatically generated">
            <a:extLst>
              <a:ext uri="{FF2B5EF4-FFF2-40B4-BE49-F238E27FC236}">
                <a16:creationId xmlns:a16="http://schemas.microsoft.com/office/drawing/2014/main" id="{84ECDCA3-4961-DFF8-7596-B86ECF98E68D}"/>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535614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6D507E-FCEA-4B32-BD4F-67797529C5F9}"/>
              </a:ext>
            </a:extLst>
          </p:cNvPr>
          <p:cNvSpPr>
            <a:spLocks noGrp="1"/>
          </p:cNvSpPr>
          <p:nvPr>
            <p:ph type="title"/>
          </p:nvPr>
        </p:nvSpPr>
        <p:spPr>
          <a:xfrm>
            <a:off x="525717" y="787068"/>
            <a:ext cx="4663649" cy="1455091"/>
          </a:xfrm>
        </p:spPr>
        <p:txBody>
          <a:bodyPr>
            <a:normAutofit/>
          </a:bodyPr>
          <a:lstStyle/>
          <a:p>
            <a:r>
              <a:rPr lang="en-IL" dirty="0"/>
              <a:t>JS Engine</a:t>
            </a:r>
          </a:p>
        </p:txBody>
      </p:sp>
      <p:sp>
        <p:nvSpPr>
          <p:cNvPr id="36" name="Freeform: Shape 3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4A857860-0AE3-5B6C-4197-3D4A9C472969}"/>
              </a:ext>
            </a:extLst>
          </p:cNvPr>
          <p:cNvSpPr>
            <a:spLocks noGrp="1"/>
          </p:cNvSpPr>
          <p:nvPr>
            <p:ph idx="1"/>
          </p:nvPr>
        </p:nvSpPr>
        <p:spPr>
          <a:xfrm>
            <a:off x="525717" y="2796427"/>
            <a:ext cx="4663649" cy="3274503"/>
          </a:xfrm>
        </p:spPr>
        <p:txBody>
          <a:bodyPr>
            <a:normAutofit/>
          </a:bodyPr>
          <a:lstStyle/>
          <a:p>
            <a:r>
              <a:rPr lang="en-US" dirty="0"/>
              <a:t>The Engine consists of two main components:</a:t>
            </a:r>
            <a:br>
              <a:rPr lang="en-US" dirty="0"/>
            </a:br>
            <a:endParaRPr lang="en-US" dirty="0"/>
          </a:p>
          <a:p>
            <a:pPr marL="342900" indent="-342900">
              <a:buFont typeface="Arial" panose="020B0604020202020204" pitchFamily="34" charset="0"/>
              <a:buChar char="•"/>
            </a:pPr>
            <a:r>
              <a:rPr lang="en-US" i="1" dirty="0"/>
              <a:t>Memory Heap — this is where the memory allocation happens.</a:t>
            </a:r>
          </a:p>
          <a:p>
            <a:pPr marL="342900" indent="-342900">
              <a:buFont typeface="Arial" panose="020B0604020202020204" pitchFamily="34" charset="0"/>
              <a:buChar char="•"/>
            </a:pPr>
            <a:r>
              <a:rPr lang="en-US" i="1" dirty="0"/>
              <a:t>Call Stack — this is where your stack frames are as your code executes.</a:t>
            </a:r>
            <a:endParaRPr lang="en-US" dirty="0"/>
          </a:p>
          <a:p>
            <a:endParaRPr lang="en-IL" dirty="0"/>
          </a:p>
        </p:txBody>
      </p:sp>
      <p:pic>
        <p:nvPicPr>
          <p:cNvPr id="5" name="Picture 4" descr="Graphical user interface, application&#10;&#10;Description automatically generated">
            <a:extLst>
              <a:ext uri="{FF2B5EF4-FFF2-40B4-BE49-F238E27FC236}">
                <a16:creationId xmlns:a16="http://schemas.microsoft.com/office/drawing/2014/main" id="{B1223ED4-BBC9-F1D1-7C97-45ED9CDBBA24}"/>
              </a:ext>
            </a:extLst>
          </p:cNvPr>
          <p:cNvPicPr>
            <a:picLocks noChangeAspect="1"/>
          </p:cNvPicPr>
          <p:nvPr/>
        </p:nvPicPr>
        <p:blipFill>
          <a:blip r:embed="rId2"/>
          <a:stretch>
            <a:fillRect/>
          </a:stretch>
        </p:blipFill>
        <p:spPr>
          <a:xfrm>
            <a:off x="5953780" y="1565178"/>
            <a:ext cx="5660211" cy="3636685"/>
          </a:xfrm>
          <a:prstGeom prst="rect">
            <a:avLst/>
          </a:prstGeom>
        </p:spPr>
      </p:pic>
      <p:sp>
        <p:nvSpPr>
          <p:cNvPr id="46" name="Freeform: Shape 45">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18237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E542-937C-128C-6E76-56683A64861B}"/>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3114B3BF-81C5-53F0-8C26-3163BB11E543}"/>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3036760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BB06-7BBC-BFB9-5EFE-8DB4A28B864C}"/>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B6F73835-4631-6387-0203-0AC23B3CD2FF}"/>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2726025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F3E2-307C-7A8C-CB30-4C8E7CBFFF22}"/>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BF6D0AEF-8BE8-78A0-0F4F-DD3C564CD3E6}"/>
              </a:ext>
            </a:extLst>
          </p:cNvPr>
          <p:cNvPicPr>
            <a:picLocks noGrp="1" noChangeAspect="1"/>
          </p:cNvPicPr>
          <p:nvPr>
            <p:ph idx="1"/>
          </p:nvPr>
        </p:nvPicPr>
        <p:blipFill>
          <a:blip r:embed="rId2"/>
          <a:stretch>
            <a:fillRect/>
          </a:stretch>
        </p:blipFill>
        <p:spPr>
          <a:xfrm>
            <a:off x="2220099" y="2522538"/>
            <a:ext cx="6688177" cy="3548062"/>
          </a:xfrm>
        </p:spPr>
      </p:pic>
    </p:spTree>
    <p:extLst>
      <p:ext uri="{BB962C8B-B14F-4D97-AF65-F5344CB8AC3E}">
        <p14:creationId xmlns:p14="http://schemas.microsoft.com/office/powerpoint/2010/main" val="3093218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35EA-33AE-8947-C90C-16CDA7628BB3}"/>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4325B2E8-56BF-AABD-2246-F8C4AEEE9584}"/>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993671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84B3-C0D0-39A5-52A1-452563D24D6B}"/>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784650A5-B22B-E695-2E2F-BA622ED22CF0}"/>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146134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9C03-E0C0-9FFA-9D1A-957F3E1E1DB7}"/>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421A14FC-EE91-8BBE-855C-C765CE68A1AC}"/>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1907174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07C6-D94C-BA9B-4A3A-1368539CDBDF}"/>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0E101B99-D6D4-CF45-1808-65BF31CE8595}"/>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985590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AF19-D98E-C2E1-E6A0-863D5D8109A2}"/>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B879AC0F-678C-C75D-D2D2-E9D1A2ED1484}"/>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986521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89B2-248F-6378-5B37-1B2F54943BB4}"/>
              </a:ext>
            </a:extLst>
          </p:cNvPr>
          <p:cNvSpPr>
            <a:spLocks noGrp="1"/>
          </p:cNvSpPr>
          <p:nvPr>
            <p:ph type="title"/>
          </p:nvPr>
        </p:nvSpPr>
        <p:spPr/>
        <p:txBody>
          <a:bodyPr/>
          <a:lstStyle/>
          <a:p>
            <a:r>
              <a:rPr lang="en-IL" dirty="0"/>
              <a:t>Event Loop</a:t>
            </a:r>
          </a:p>
        </p:txBody>
      </p:sp>
      <p:pic>
        <p:nvPicPr>
          <p:cNvPr id="5" name="Content Placeholder 4" descr="Graphical user interface, application, Word&#10;&#10;Description automatically generated">
            <a:extLst>
              <a:ext uri="{FF2B5EF4-FFF2-40B4-BE49-F238E27FC236}">
                <a16:creationId xmlns:a16="http://schemas.microsoft.com/office/drawing/2014/main" id="{CF6AF7F9-E882-A002-6A9F-86C0EC6F36F3}"/>
              </a:ext>
            </a:extLst>
          </p:cNvPr>
          <p:cNvPicPr>
            <a:picLocks noGrp="1" noChangeAspect="1"/>
          </p:cNvPicPr>
          <p:nvPr>
            <p:ph idx="1"/>
          </p:nvPr>
        </p:nvPicPr>
        <p:blipFill>
          <a:blip r:embed="rId2"/>
          <a:stretch>
            <a:fillRect/>
          </a:stretch>
        </p:blipFill>
        <p:spPr>
          <a:xfrm>
            <a:off x="2108757" y="2522538"/>
            <a:ext cx="6910861" cy="3548062"/>
          </a:xfrm>
        </p:spPr>
      </p:pic>
    </p:spTree>
    <p:extLst>
      <p:ext uri="{BB962C8B-B14F-4D97-AF65-F5344CB8AC3E}">
        <p14:creationId xmlns:p14="http://schemas.microsoft.com/office/powerpoint/2010/main" val="2934665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5" name="Group 54">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6" name="Freeform: Shape 55">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Freeform: Shape 56">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0"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reeform: Shape 63">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6"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7"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8"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9"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0"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4" name="Rectangle 73">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0A89488-B617-01E4-2E21-4319F4C3602F}"/>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The End</a:t>
            </a:r>
          </a:p>
        </p:txBody>
      </p:sp>
      <p:grpSp>
        <p:nvGrpSpPr>
          <p:cNvPr id="76"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77"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8"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9"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0"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2"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4" name="Freeform: Shape 83">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Content Placeholder 6" descr="Winking Face with No Fill">
            <a:extLst>
              <a:ext uri="{FF2B5EF4-FFF2-40B4-BE49-F238E27FC236}">
                <a16:creationId xmlns:a16="http://schemas.microsoft.com/office/drawing/2014/main" id="{7F488635-9F3E-AE23-BCA6-CD7006A7422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4204" y="589788"/>
            <a:ext cx="5678424" cy="5678424"/>
          </a:xfrm>
          <a:prstGeom prst="rect">
            <a:avLst/>
          </a:prstGeom>
        </p:spPr>
      </p:pic>
      <p:sp>
        <p:nvSpPr>
          <p:cNvPr id="86" name="Freeform: Shape 85">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8" name="Group 87">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89" name="Freeform: Shape 88">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0" name="Freeform: Shape 89">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2"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01432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F656770-AD35-4E0F-94BF-7D9C9FA24617}"/>
              </a:ext>
            </a:extLst>
          </p:cNvPr>
          <p:cNvSpPr>
            <a:spLocks noGrp="1"/>
          </p:cNvSpPr>
          <p:nvPr>
            <p:ph type="title"/>
          </p:nvPr>
        </p:nvSpPr>
        <p:spPr>
          <a:xfrm>
            <a:off x="525717" y="787068"/>
            <a:ext cx="4663649" cy="1455091"/>
          </a:xfrm>
        </p:spPr>
        <p:txBody>
          <a:bodyPr>
            <a:normAutofit/>
          </a:bodyPr>
          <a:lstStyle/>
          <a:p>
            <a:r>
              <a:rPr lang="en-IL" dirty="0"/>
              <a:t>Js Runtime</a:t>
            </a:r>
          </a:p>
        </p:txBody>
      </p:sp>
      <p:sp>
        <p:nvSpPr>
          <p:cNvPr id="67" name="Freeform: Shape 6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7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9" name="Content Placeholder 2">
            <a:extLst>
              <a:ext uri="{FF2B5EF4-FFF2-40B4-BE49-F238E27FC236}">
                <a16:creationId xmlns:a16="http://schemas.microsoft.com/office/drawing/2014/main" id="{9C341477-9275-5DDC-0191-5726B9D8E7DA}"/>
              </a:ext>
            </a:extLst>
          </p:cNvPr>
          <p:cNvSpPr>
            <a:spLocks noGrp="1"/>
          </p:cNvSpPr>
          <p:nvPr>
            <p:ph idx="1"/>
          </p:nvPr>
        </p:nvSpPr>
        <p:spPr>
          <a:xfrm>
            <a:off x="525717" y="2796427"/>
            <a:ext cx="4663649" cy="3274503"/>
          </a:xfrm>
        </p:spPr>
        <p:txBody>
          <a:bodyPr>
            <a:normAutofit/>
          </a:bodyPr>
          <a:lstStyle/>
          <a:p>
            <a:pPr>
              <a:lnSpc>
                <a:spcPct val="100000"/>
              </a:lnSpc>
            </a:pPr>
            <a:r>
              <a:rPr lang="en-US" sz="1700"/>
              <a:t>JavaScript Runtime is just like a box or a container including all the things that we need to use JavaScript. And to the heart of any JavaScript Runtime is always JavaScript Engine. In the context of a browser, this is comprised of the following elements:</a:t>
            </a:r>
          </a:p>
          <a:p>
            <a:pPr marL="342900" indent="-342900">
              <a:lnSpc>
                <a:spcPct val="100000"/>
              </a:lnSpc>
              <a:buFont typeface="Arial" panose="020B0604020202020204" pitchFamily="34" charset="0"/>
              <a:buChar char="•"/>
            </a:pPr>
            <a:r>
              <a:rPr lang="en-US" sz="1700"/>
              <a:t>The JavaScript engine</a:t>
            </a:r>
          </a:p>
          <a:p>
            <a:pPr marL="342900" indent="-342900">
              <a:lnSpc>
                <a:spcPct val="100000"/>
              </a:lnSpc>
              <a:buFont typeface="Arial" panose="020B0604020202020204" pitchFamily="34" charset="0"/>
              <a:buChar char="•"/>
            </a:pPr>
            <a:r>
              <a:rPr lang="en-US" sz="1700"/>
              <a:t>Web APIs</a:t>
            </a:r>
          </a:p>
          <a:p>
            <a:pPr marL="342900" indent="-342900">
              <a:lnSpc>
                <a:spcPct val="100000"/>
              </a:lnSpc>
              <a:buFont typeface="Arial" panose="020B0604020202020204" pitchFamily="34" charset="0"/>
              <a:buChar char="•"/>
            </a:pPr>
            <a:r>
              <a:rPr lang="en-US" sz="1700"/>
              <a:t>The callback queue</a:t>
            </a:r>
          </a:p>
          <a:p>
            <a:pPr marL="342900" indent="-342900">
              <a:lnSpc>
                <a:spcPct val="100000"/>
              </a:lnSpc>
              <a:buFont typeface="Arial" panose="020B0604020202020204" pitchFamily="34" charset="0"/>
              <a:buChar char="•"/>
            </a:pPr>
            <a:r>
              <a:rPr lang="en-US" sz="1700"/>
              <a:t>The event loop</a:t>
            </a:r>
          </a:p>
        </p:txBody>
      </p:sp>
      <p:pic>
        <p:nvPicPr>
          <p:cNvPr id="60" name="Content Placeholder 5" descr="Graphical user interface, diagram, application&#10;&#10;Description automatically generated">
            <a:extLst>
              <a:ext uri="{FF2B5EF4-FFF2-40B4-BE49-F238E27FC236}">
                <a16:creationId xmlns:a16="http://schemas.microsoft.com/office/drawing/2014/main" id="{EF0A1A3F-0E03-C9AF-04B4-32A6A7033E37}"/>
              </a:ext>
            </a:extLst>
          </p:cNvPr>
          <p:cNvPicPr>
            <a:picLocks noChangeAspect="1"/>
          </p:cNvPicPr>
          <p:nvPr/>
        </p:nvPicPr>
        <p:blipFill>
          <a:blip r:embed="rId2"/>
          <a:stretch>
            <a:fillRect/>
          </a:stretch>
        </p:blipFill>
        <p:spPr>
          <a:xfrm>
            <a:off x="5953780" y="1635931"/>
            <a:ext cx="5660211" cy="3495180"/>
          </a:xfrm>
          <a:prstGeom prst="rect">
            <a:avLst/>
          </a:prstGeom>
        </p:spPr>
      </p:pic>
      <p:sp>
        <p:nvSpPr>
          <p:cNvPr id="77" name="Freeform: Shape 7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9" name="Group 78">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80" name="Freeform: Shape 7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Freeform: Shape 8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2" name="Freeform: Shape 8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3"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4"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5"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217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1542-2890-0691-D462-0DA812005C9F}"/>
              </a:ext>
            </a:extLst>
          </p:cNvPr>
          <p:cNvSpPr>
            <a:spLocks noGrp="1"/>
          </p:cNvSpPr>
          <p:nvPr>
            <p:ph type="title"/>
          </p:nvPr>
        </p:nvSpPr>
        <p:spPr/>
        <p:txBody>
          <a:bodyPr/>
          <a:lstStyle/>
          <a:p>
            <a:r>
              <a:rPr lang="en-IL" dirty="0"/>
              <a:t>Web API vs Global API</a:t>
            </a:r>
          </a:p>
        </p:txBody>
      </p:sp>
      <p:sp>
        <p:nvSpPr>
          <p:cNvPr id="3" name="Content Placeholder 2">
            <a:extLst>
              <a:ext uri="{FF2B5EF4-FFF2-40B4-BE49-F238E27FC236}">
                <a16:creationId xmlns:a16="http://schemas.microsoft.com/office/drawing/2014/main" id="{DF8A14E5-99CD-0949-C94F-871FA25514BA}"/>
              </a:ext>
            </a:extLst>
          </p:cNvPr>
          <p:cNvSpPr>
            <a:spLocks noGrp="1"/>
          </p:cNvSpPr>
          <p:nvPr>
            <p:ph idx="1"/>
          </p:nvPr>
        </p:nvSpPr>
        <p:spPr/>
        <p:txBody>
          <a:bodyPr/>
          <a:lstStyle/>
          <a:p>
            <a:r>
              <a:rPr lang="en-US" dirty="0"/>
              <a:t>The browser comes with the web API which is not native to JS. The web API can take care of asynchronous actions. You can access the web API by using methods on the window object.</a:t>
            </a:r>
            <a:br>
              <a:rPr lang="en-US" dirty="0"/>
            </a:br>
            <a:br>
              <a:rPr lang="en-US" dirty="0"/>
            </a:br>
            <a:r>
              <a:rPr lang="en-US" dirty="0"/>
              <a:t>If we look at the Node.js, which is a runtime that enables us to run JS outside of the browser written in C++, it uses the V8 engine from the browser but extends it with a global API instead of the web API the browser uses.</a:t>
            </a:r>
            <a:endParaRPr lang="en-IL" dirty="0"/>
          </a:p>
        </p:txBody>
      </p:sp>
    </p:spTree>
    <p:extLst>
      <p:ext uri="{BB962C8B-B14F-4D97-AF65-F5344CB8AC3E}">
        <p14:creationId xmlns:p14="http://schemas.microsoft.com/office/powerpoint/2010/main" val="737752669"/>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A1E2F"/>
      </a:dk2>
      <a:lt2>
        <a:srgbClr val="F0F3F1"/>
      </a:lt2>
      <a:accent1>
        <a:srgbClr val="DD33CC"/>
      </a:accent1>
      <a:accent2>
        <a:srgbClr val="9521CB"/>
      </a:accent2>
      <a:accent3>
        <a:srgbClr val="6033DD"/>
      </a:accent3>
      <a:accent4>
        <a:srgbClr val="233DCC"/>
      </a:accent4>
      <a:accent5>
        <a:srgbClr val="3394DD"/>
      </a:accent5>
      <a:accent6>
        <a:srgbClr val="1FBFC2"/>
      </a:accent6>
      <a:hlink>
        <a:srgbClr val="3F73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1004</Words>
  <Application>Microsoft Macintosh PowerPoint</Application>
  <PresentationFormat>Widescreen</PresentationFormat>
  <Paragraphs>132</Paragraphs>
  <Slides>79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Avenir Next LT Pro</vt:lpstr>
      <vt:lpstr>Avenir Next LT Pro Light</vt:lpstr>
      <vt:lpstr>Calibri</vt:lpstr>
      <vt:lpstr>Georgia Pro Semibold</vt:lpstr>
      <vt:lpstr>RocaVTI</vt:lpstr>
      <vt:lpstr>JS runtime</vt:lpstr>
      <vt:lpstr>Philip Roberts</vt:lpstr>
      <vt:lpstr>Terms</vt:lpstr>
      <vt:lpstr>JS single threaded language </vt:lpstr>
      <vt:lpstr>JS Engine</vt:lpstr>
      <vt:lpstr>JS Engine</vt:lpstr>
      <vt:lpstr>JS Engine</vt:lpstr>
      <vt:lpstr>Js Runtime</vt:lpstr>
      <vt:lpstr>Web API vs Global API</vt:lpstr>
      <vt:lpstr>Call Stack</vt:lpstr>
      <vt:lpstr>Call Stack</vt:lpstr>
      <vt:lpstr>Call Stack</vt:lpstr>
      <vt:lpstr>Call Stack</vt:lpstr>
      <vt:lpstr>Call Stack</vt:lpstr>
      <vt:lpstr>Call Stack</vt:lpstr>
      <vt:lpstr>Call Stack</vt:lpstr>
      <vt:lpstr>Call Stack</vt:lpstr>
      <vt:lpstr>Call Stack</vt:lpstr>
      <vt:lpstr>Call Stack</vt:lpstr>
      <vt:lpstr>Call Stack</vt:lpstr>
      <vt:lpstr>Call Stack</vt:lpstr>
      <vt:lpstr>Call Stack </vt:lpstr>
      <vt:lpstr>Call Stack</vt:lpstr>
      <vt:lpstr>Call Stack</vt:lpstr>
      <vt:lpstr>Async Callbacks</vt:lpstr>
      <vt:lpstr>Async Callbacks</vt:lpstr>
      <vt:lpstr>Async Callbacks</vt:lpstr>
      <vt:lpstr>Async Callbacks</vt:lpstr>
      <vt:lpstr>Async Callbacks</vt:lpstr>
      <vt:lpstr>Async Callbacks</vt:lpstr>
      <vt:lpstr>Async Callbacks</vt:lpstr>
      <vt:lpstr>Async Callbacks</vt:lpstr>
      <vt:lpstr>Async Callbacks</vt:lpstr>
      <vt:lpstr>Async Callbacks</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 – Another example</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 – Another Example</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Event Loop</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Loop</dc:title>
  <dc:creator>Yossi Arye</dc:creator>
  <cp:lastModifiedBy>Yossi Arye</cp:lastModifiedBy>
  <cp:revision>14</cp:revision>
  <dcterms:created xsi:type="dcterms:W3CDTF">2022-06-25T13:30:38Z</dcterms:created>
  <dcterms:modified xsi:type="dcterms:W3CDTF">2022-07-02T10:06:51Z</dcterms:modified>
</cp:coreProperties>
</file>